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4"/>
  </p:notesMasterIdLst>
  <p:sldIdLst>
    <p:sldId id="256" r:id="rId2"/>
    <p:sldId id="376" r:id="rId3"/>
    <p:sldId id="377" r:id="rId4"/>
    <p:sldId id="378" r:id="rId5"/>
    <p:sldId id="385" r:id="rId6"/>
    <p:sldId id="387" r:id="rId7"/>
    <p:sldId id="379" r:id="rId8"/>
    <p:sldId id="383" r:id="rId9"/>
    <p:sldId id="380" r:id="rId10"/>
    <p:sldId id="386" r:id="rId11"/>
    <p:sldId id="381" r:id="rId12"/>
    <p:sldId id="38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C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41" autoAdjust="0"/>
  </p:normalViewPr>
  <p:slideViewPr>
    <p:cSldViewPr snapToGrid="0">
      <p:cViewPr varScale="1">
        <p:scale>
          <a:sx n="70" d="100"/>
          <a:sy n="70" d="100"/>
        </p:scale>
        <p:origin x="1608" y="2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E9007-1FAF-4EE4-9CFC-4E6D40CB406C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AD2AE-15A1-4A08-B0C2-4E17DB9A41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4418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D2AE-15A1-4A08-B0C2-4E17DB9A4181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8988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04C625-21D2-73B6-ADF3-CAA3B39C6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3AE359A2-5635-29C3-71AD-5DB9051696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C4572181-527B-8FF6-6D75-C9359813EA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4C69FF5-4A64-70EC-CCE5-3583BB8B4F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D2AE-15A1-4A08-B0C2-4E17DB9A4181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7168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86B060-B090-5C90-0E3D-3742F5115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D8EF0016-2E10-463C-7F6D-0AA12D7511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F060074A-3167-1395-3527-281442E218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67B9D24-B176-6497-44B1-5A0D5762EF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D2AE-15A1-4A08-B0C2-4E17DB9A4181}" type="slidenum">
              <a:rPr lang="nl-NL" smtClean="0"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9150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4280ED-BFA1-2944-5074-2D6773FBB3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F221139F-233C-500C-E2A1-D1732D6552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D3469F16-542B-846E-9B36-8431DEC7D5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3500D3C-B73F-54F1-83C3-0612C56A3B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D2AE-15A1-4A08-B0C2-4E17DB9A4181}" type="slidenum">
              <a:rPr lang="nl-NL" smtClean="0"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732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E3AFCE-94D1-A583-D4F6-C8BC280F3C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5BF78F85-751D-0D92-4CCA-6FDA4F5111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3294BFBF-1600-A7D2-1E83-491AA42E7F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6661A4C-CBC5-FD77-5F8E-B182C65BD9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D2AE-15A1-4A08-B0C2-4E17DB9A4181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46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77052-FA3F-2110-769A-A936D7269C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0260DFAC-1B59-C52A-4202-417EA07A48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364C375D-0B24-1853-24C4-6B95CD9017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4B9CFAB-25DB-76A3-3920-9213ED0CF5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D2AE-15A1-4A08-B0C2-4E17DB9A4181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8444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9AB2E5-97B0-C235-BF75-711DB20FC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68A83129-C28A-FA07-CA68-7630E60985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9E94C275-9D99-A6C0-E753-FCC982121E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403CAB0-C24D-9C4F-87F9-E9DA19D358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D2AE-15A1-4A08-B0C2-4E17DB9A4181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2291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39A643-EA52-A9EF-B620-1FFB03703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4EF1B1D1-78E6-2864-B2D5-FC8135C998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B38E1840-467C-945C-2003-C4A11861A2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C8B019F-64C6-F13D-2FD6-78A4344B15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D2AE-15A1-4A08-B0C2-4E17DB9A4181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5995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55A503-2F63-2DFF-5F56-5A5906AF8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67B50219-90FF-12E4-E92A-7C88E74E11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8C52502F-C5F3-96D8-07CE-10D778BC1A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98399A1-41DE-93D5-5228-73F26D1976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D2AE-15A1-4A08-B0C2-4E17DB9A4181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4628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E1892A-36EC-4DBD-4A27-DB57DCAB2D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741DB119-B2EA-3E8C-34D4-AE91C252F7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B34EAD50-1CB8-B836-7199-A329DF3918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4FA8C89-5CB1-C618-168A-7663A85125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D2AE-15A1-4A08-B0C2-4E17DB9A4181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207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F2C29-EF47-5180-5D2B-18FED9D09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49916CFB-8E6B-E1A0-ADD2-8B22B949C1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0DF95460-FCDA-D557-634A-A2913B5DA4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EE28DD6-1D9C-B4BE-17A8-C4D598B1FA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D2AE-15A1-4A08-B0C2-4E17DB9A4181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4780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346EC3-6E9B-9B2D-F95B-13917B260C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F2B8982C-4327-E891-7220-AACE5534EE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A9462503-6B88-4E4E-431D-6137791BC0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F91D0B1-0AF1-7C85-C126-50CA3423D0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D2AE-15A1-4A08-B0C2-4E17DB9A4181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430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7482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92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8088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4436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3325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6791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3506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9758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54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8023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924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95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17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644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71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26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D9F98-294F-4201-AA4F-6176D874691B}" type="datetimeFigureOut">
              <a:rPr lang="nl-NL" smtClean="0"/>
              <a:t>15-4-2025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1221E9E-88B3-46C4-BC25-A7DABD59D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04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76CEF6-BF5C-2BC2-3C5F-62E5B2CDEE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3388" y="925286"/>
            <a:ext cx="4506216" cy="2261102"/>
          </a:xfrm>
        </p:spPr>
        <p:txBody>
          <a:bodyPr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nl-NL" dirty="0"/>
              <a:t>Geen drempels, maar, mogelijkheden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71DFC9D-5179-EB76-CFD3-89C608E49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5256" y="4093027"/>
            <a:ext cx="4941645" cy="109689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nl-NL" b="1" dirty="0">
                <a:solidFill>
                  <a:schemeClr val="tx1"/>
                </a:solidFill>
              </a:rPr>
              <a:t>Presentatie Rob Poel voorzitter stichting Toegankelijk Land van Cuijk 15 april 2025 thema-avond Team Lokaal Sint Hubert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8A50DC0-47D0-88ED-687C-F3DE34DFE4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96" y="5478147"/>
            <a:ext cx="2305519" cy="10968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0030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073D65-4AD3-D0C8-C430-FCCB093A9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5ABF0F-53AB-AE49-83B0-69FEEBB06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3388" y="457200"/>
            <a:ext cx="4267669" cy="1621971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nl-NL" sz="3600" dirty="0"/>
              <a:t>Terrassen groot probleem voor de toegankelijkheid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7C4F8B0-0681-5FD6-C8D3-6DEE35EF75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38" y="5675832"/>
            <a:ext cx="2305519" cy="10968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A8557EDF-A319-06FA-EAF4-D9AFDB91DB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93370" y="2079171"/>
            <a:ext cx="6063344" cy="9266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endParaRPr lang="nl-NL" sz="1200" b="1" kern="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nl-NL" sz="1400" b="1" dirty="0">
                <a:solidFill>
                  <a:schemeClr val="tx1"/>
                </a:solidFill>
                <a:latin typeface="+mj-lt"/>
              </a:rPr>
              <a:t>Door: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400" b="1" dirty="0">
                <a:solidFill>
                  <a:schemeClr val="tx1"/>
                </a:solidFill>
                <a:latin typeface="+mj-lt"/>
              </a:rPr>
              <a:t>Niet naleven van de voorwaarden van de terras vergunningen. 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400" b="1" dirty="0">
                <a:solidFill>
                  <a:schemeClr val="tx1"/>
                </a:solidFill>
                <a:latin typeface="+mj-lt"/>
              </a:rPr>
              <a:t>Volledig blokkeren van voetpaden.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400" b="1" dirty="0">
                <a:solidFill>
                  <a:schemeClr val="tx1"/>
                </a:solidFill>
                <a:latin typeface="+mj-lt"/>
              </a:rPr>
              <a:t>Looproute voor voetgangers minder dan 1.20 m en geblokkeerd door gasten.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400" b="1" dirty="0">
                <a:solidFill>
                  <a:schemeClr val="tx1"/>
                </a:solidFill>
                <a:latin typeface="+mj-lt"/>
              </a:rPr>
              <a:t>Verkeersveiligheid in gevaar door onverwacht gebruik rijweg.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400" b="1" dirty="0">
                <a:solidFill>
                  <a:schemeClr val="tx1"/>
                </a:solidFill>
                <a:latin typeface="+mj-lt"/>
              </a:rPr>
              <a:t>Geen handhaving.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400" b="1" dirty="0">
              <a:solidFill>
                <a:schemeClr val="tx1"/>
              </a:solidFill>
              <a:latin typeface="+mj-lt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  <a:buNone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kern="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nl-NL" sz="1100" b="1" kern="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nl-NL" sz="1100" b="1" kern="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lang="nl-NL" sz="1800" b="1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918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AC378B-1499-2D8D-DFE9-E1168200C4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8B567-6247-99FC-DBFC-8849A50AC1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0772" y="620486"/>
            <a:ext cx="4496270" cy="1096899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br>
              <a:rPr lang="nl-NL" sz="2800" dirty="0"/>
            </a:br>
            <a:br>
              <a:rPr lang="nl-NL" sz="2800" dirty="0"/>
            </a:br>
            <a:r>
              <a:rPr lang="nl-NL" sz="2800" dirty="0"/>
              <a:t>De handhaving in LvC is zo zwak dat het grenst aan nalatigheid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70D7B6C-A46E-BD46-C309-7D99995E2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38" y="5675832"/>
            <a:ext cx="2305519" cy="10968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8AF0D1AD-11CD-4C0D-FBCE-151FE7CC43A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38943" y="1438756"/>
            <a:ext cx="5606143" cy="9368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200" b="1" kern="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200" b="1" kern="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400" b="1" dirty="0">
                <a:solidFill>
                  <a:schemeClr val="tx1"/>
                </a:solidFill>
              </a:rPr>
              <a:t>Ondanks verzoeken geen handhaving.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400" b="1" dirty="0">
                <a:solidFill>
                  <a:schemeClr val="tx1"/>
                </a:solidFill>
              </a:rPr>
              <a:t>Geen prioriteit handhaving toegankelijkheid voetpaden en terrassen.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400" b="1" dirty="0">
                <a:solidFill>
                  <a:schemeClr val="tx1"/>
                </a:solidFill>
              </a:rPr>
              <a:t>Ook geen actie en handhaving wanneer duidelijk is dat verkeersregels en terras vergunningen worden overtreden.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400" b="1" dirty="0">
                <a:solidFill>
                  <a:schemeClr val="tx1"/>
                </a:solidFill>
              </a:rPr>
              <a:t>Ook geen specifieke acties van BOA`s op plaatsen van veelvuldige overlast wegens personeelstekort. 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400" b="1" dirty="0">
                <a:solidFill>
                  <a:schemeClr val="tx1"/>
                </a:solidFill>
              </a:rPr>
              <a:t>Platforms en stichting worden gedwongen formele weg van handhaving te eisen. 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  <a:buNone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kern="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nl-NL" sz="1100" b="1" kern="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nl-NL" sz="1100" b="1" kern="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lang="nl-NL" sz="1800" b="1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469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4489841-DF5B-8A20-D9C9-B06B808472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46BBC2-1B98-776F-5D46-287C51CF4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0772" y="424545"/>
            <a:ext cx="4496270" cy="1096898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br>
              <a:rPr lang="nl-NL" sz="2800" dirty="0"/>
            </a:br>
            <a:br>
              <a:rPr lang="nl-NL" sz="2800" dirty="0"/>
            </a:br>
            <a:r>
              <a:rPr lang="nl-NL" sz="2800" dirty="0"/>
              <a:t>Wij zijn op weg naar geen drempels, maar mogelijkheden</a:t>
            </a:r>
            <a:br>
              <a:rPr lang="nl-NL" sz="2800" dirty="0"/>
            </a:br>
            <a:endParaRPr lang="nl-NL" sz="28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EE0274A-32DC-B81A-8FC3-8D4104EFE1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38" y="5675832"/>
            <a:ext cx="2305519" cy="10968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A5BED34A-6FCD-C2BB-D89B-A6F3E9563C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49086" y="1016706"/>
            <a:ext cx="6389914" cy="9962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nl-NL" sz="1100" b="1" dirty="0">
                <a:solidFill>
                  <a:schemeClr val="tx1"/>
                </a:solidFill>
                <a:latin typeface="+mj-lt"/>
              </a:rPr>
              <a:t>Prioriteiten 2025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100" b="1" dirty="0">
                <a:solidFill>
                  <a:schemeClr val="tx1"/>
                </a:solidFill>
                <a:latin typeface="+mj-lt"/>
              </a:rPr>
              <a:t>Opzetten en scholen van LVC inspectieteam ervaringsdeskundigen.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100" b="1" dirty="0">
                <a:solidFill>
                  <a:schemeClr val="tx1"/>
                </a:solidFill>
                <a:latin typeface="+mj-lt"/>
              </a:rPr>
              <a:t>Het werven van nieuwe vrijwilligers voor inspectieteam, Platforms en bestuur stichting. 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100" b="1" dirty="0">
                <a:solidFill>
                  <a:schemeClr val="tx1"/>
                </a:solidFill>
                <a:latin typeface="+mj-lt"/>
              </a:rPr>
              <a:t>Opzetten van een ondersteuningsgroep van deskundigen op het gebied van gebouwen en openbare ruimtes voor de vrijwilligers.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100" b="1" dirty="0">
                <a:solidFill>
                  <a:schemeClr val="tx1"/>
                </a:solidFill>
                <a:latin typeface="+mj-lt"/>
              </a:rPr>
              <a:t>Lid worden van IederIn netwerkorganisatie voor mensen met een beperking.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100" b="1" kern="100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Toegankelijkheid, zoals dat nu geregeld is bij duurzaamheid, verankeren bij alle beleidsvoorbereiding en  in alle werkprocessen  in de gemeente Land van Cuijk inclusief volledige implementatie VN verdrag-handicap.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100" b="1" kern="100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Terugkomdag rolstoelvaardigheidstraining.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100" b="1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De platforms zetten zich in </a:t>
            </a:r>
            <a:r>
              <a:rPr lang="nl-NL" sz="1100" b="1" kern="100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om</a:t>
            </a:r>
            <a:r>
              <a:rPr lang="nl-NL" sz="1100" b="1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toegankelijkheid te verbeteren bij n</a:t>
            </a:r>
            <a:r>
              <a:rPr lang="nl-NL" sz="1100" b="1" kern="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ahoma" panose="020B0604030504040204" pitchFamily="34" charset="0"/>
              </a:rPr>
              <a:t>atuur-, culturele, recreatieve, sporten en ontspanningsactiviteiten.</a:t>
            </a:r>
            <a:endParaRPr lang="nl-NL" sz="1100" b="1" kern="100" dirty="0">
              <a:solidFill>
                <a:schemeClr val="tx1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100" b="1" kern="10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Communicatie verbeteren.</a:t>
            </a:r>
            <a:endParaRPr lang="nl-NL" sz="1100" b="1" kern="100" dirty="0">
              <a:solidFill>
                <a:schemeClr val="tx1"/>
              </a:solidFill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1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  <a:buNone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kern="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nl-NL" sz="1100" b="1" kern="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nl-NL" sz="1100" b="1" kern="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lang="nl-NL" sz="1800" b="1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8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27D41B2-B05C-E62B-7DA3-7D12DF92AB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49C16-FB41-3E03-E962-11C51282F2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3387" y="925285"/>
            <a:ext cx="4594241" cy="2307771"/>
          </a:xfrm>
        </p:spPr>
        <p:txBody>
          <a:bodyPr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nl-NL" dirty="0"/>
              <a:t>Geen drempels, maar mogelijkheden!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0021662-32C1-A7F9-F413-9ABC4E734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2600" y="3766457"/>
            <a:ext cx="4974771" cy="1295399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nl-NL" sz="2000" b="1" dirty="0">
                <a:solidFill>
                  <a:schemeClr val="tx1"/>
                </a:solidFill>
              </a:rPr>
              <a:t>Drempels verdwijnen wanneer je leert in mogelijkheden te denken.</a:t>
            </a:r>
          </a:p>
          <a:p>
            <a:pPr algn="l">
              <a:lnSpc>
                <a:spcPct val="90000"/>
              </a:lnSpc>
            </a:pPr>
            <a:r>
              <a:rPr lang="nl-NL" sz="2000" b="1" dirty="0">
                <a:solidFill>
                  <a:schemeClr val="tx1"/>
                </a:solidFill>
              </a:rPr>
              <a:t>Maar dat zie je pas als je het doorhebt!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D093424-B4AA-757E-B7DE-261AF7542A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96" y="5478147"/>
            <a:ext cx="2305519" cy="10968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630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E3D793-F608-9186-49B7-25288C6E96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591D82-3F93-DCFE-FDE8-D58F60FB0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3388" y="925286"/>
            <a:ext cx="4496270" cy="936172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nl-NL" dirty="0"/>
              <a:t>Wie zijn wij!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15E555A-16AF-CB12-14B0-E48AB9275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96" y="5478147"/>
            <a:ext cx="2305519" cy="10968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F98385ED-BABF-1628-5D59-E965592F2D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752600" y="2108829"/>
            <a:ext cx="3907971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l-NL" sz="20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Stichting</a:t>
            </a:r>
            <a:r>
              <a:rPr lang="nl-NL" sz="1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Toegankelijk Land van Cuijk.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l-NL" b="1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nl-NL" sz="1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latforms; Toegankelijk Mill, Grave, Sint Anthonis, Boxmeer en Cuijk 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l-NL" altLang="nl-NL" sz="1800" b="1" dirty="0">
                <a:solidFill>
                  <a:schemeClr val="tx1"/>
                </a:solidFill>
                <a:effectLst/>
                <a:latin typeface="Aptos" panose="020B0004020202020204" pitchFamily="34" charset="0"/>
                <a:cs typeface="Times New Roman" panose="02020603050405020304" pitchFamily="18" charset="0"/>
              </a:rPr>
              <a:t>Platforms werken zelfstandig op basis van werkplan.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nl-NL" altLang="nl-NL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Stichting ontvangt subsidie van gemeente en schuift deel  subsidie </a:t>
            </a:r>
            <a:r>
              <a:rPr lang="nl-NL" altLang="nl-NL" b="1" dirty="0">
                <a:solidFill>
                  <a:schemeClr val="tx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door naar platforms.</a:t>
            </a:r>
            <a:endParaRPr kumimoji="0" lang="nl-NL" altLang="nl-N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197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70793E-BDF1-F2C7-977B-4C1296B9D9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4A809-C296-EB6E-E41E-A81012857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3388" y="925286"/>
            <a:ext cx="4496270" cy="936172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nl-NL" dirty="0"/>
              <a:t>Wat doen wij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8FB09F5-27AD-0E26-782E-30344B81A7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96" y="5478147"/>
            <a:ext cx="2305519" cy="10968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0D20AE3A-B69C-DFA2-216C-77A01DF450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752600" y="2725680"/>
            <a:ext cx="462643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nl-NL" sz="24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focus ligt op het verbeteren van toegankelijkheid in </a:t>
            </a:r>
            <a:r>
              <a:rPr lang="nl-NL" sz="2400" b="1" dirty="0" err="1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openbareruimtes</a:t>
            </a:r>
            <a:r>
              <a:rPr lang="nl-NL" sz="2400" b="1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en</a:t>
            </a:r>
            <a:r>
              <a:rPr lang="nl-NL" sz="24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gebouwen, mobiliteit en vervoer, informatie, trainingen</a:t>
            </a:r>
            <a:r>
              <a:rPr lang="nl-NL" sz="2400" b="1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en participatie samenleving.</a:t>
            </a:r>
            <a:endParaRPr lang="nl-NL" sz="2400" b="1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79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E4F926-5ACF-E8CA-0169-C023181F2E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334F2C-B49A-00BD-9612-CDAB3DECB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3629" y="794657"/>
            <a:ext cx="5682342" cy="1981200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nl-NL" sz="4000" dirty="0"/>
              <a:t>Speerpunten toegankelijkheid openbare ruimte en gebouwen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42D0E32-7DCA-203C-5AEF-60C725B572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96" y="5478147"/>
            <a:ext cx="2305519" cy="10968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9D171C2F-760B-9E25-B15C-3924E857F61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188028" y="2937970"/>
            <a:ext cx="384265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l-NL" sz="18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Project  Mill “je ziet het pas als je het door hebt”.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l-NL" b="1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Advisering bij afsluiting Schilderspad Boxmeer.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l-NL" b="1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Advisering Bibliotheek “Huis van Cuijk”.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l-NL" b="1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Inspectie en advies Gemeentehuis Boxmeer.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l-NL" b="1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Inspectie en advies bij renovatie Zwembad Cuijk.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lang="nl-NL" b="1" dirty="0">
              <a:solidFill>
                <a:schemeClr val="tx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lang="nl-NL" sz="1800" b="1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007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C377632-0DA1-991B-3D53-921161F0B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D5B063-AB65-0C62-552A-D11B5CB78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3629" y="794657"/>
            <a:ext cx="5682342" cy="1981200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nl-NL" sz="4000" dirty="0"/>
              <a:t>Grootste problemen toegankelijkheid voetpaden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C15FA9F-9E40-36E8-EA35-02D02CEE55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96" y="5478147"/>
            <a:ext cx="2305519" cy="10968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5B371149-3C47-1637-ABE2-D764312A8B1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188028" y="2855583"/>
            <a:ext cx="396339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l-NL" sz="16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Verkeerd geparkeerde ( vracht) auto`s , busjes en fietsen.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l-NL" sz="1600" b="1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Verkeerd geplaatste groenbakken.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l-NL" sz="16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Blokkades door reclameborden</a:t>
            </a:r>
            <a:r>
              <a:rPr lang="nl-NL" sz="1600" b="1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fietsenrekken, bouwmaterialen.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l-NL" sz="1600" b="1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Ontbrekende trottoirs, overhangende heggen, bomen, paaltjes, lantarenpalen.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l-NL" sz="1600" b="1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Oneffen trottoirs, opdruk van wortels.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nl-NL" sz="1600" b="1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Abrupt beëindigen van trottoir en ontbreken van schuine rand.  </a:t>
            </a:r>
            <a:r>
              <a:rPr lang="nl-NL" sz="1600" b="1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9099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A0801DC-4828-863A-A8C9-D0EB0700F1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5F20D7-BB7E-8062-2548-7524458D8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3388" y="457200"/>
            <a:ext cx="4496270" cy="968829"/>
          </a:xfrm>
        </p:spPr>
        <p:txBody>
          <a:bodyPr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nl-NL" sz="3600" dirty="0"/>
              <a:t>Samenvatting overige activiteiten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F843AF4-7FE7-741B-A1F5-087C437277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38" y="5675832"/>
            <a:ext cx="2305519" cy="10968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E911DB1F-2008-9343-6F7B-758F3123DD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741714" y="1784210"/>
            <a:ext cx="4691743" cy="9763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600" b="1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Maandelijkse danceparty Sint Anthonis voor mensen met een verstandelijk beperking.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600" b="1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Deelname 55+ festival Grave.</a:t>
            </a:r>
            <a:endParaRPr lang="nl-NL" sz="1600" b="1" dirty="0">
              <a:solidFill>
                <a:schemeClr val="tx1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600" b="1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Diverse informatiebijeenkomsten in de platforms</a:t>
            </a:r>
            <a:r>
              <a:rPr lang="nl-NL" sz="1600" b="1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endParaRPr lang="nl-NL" sz="1600" b="1" kern="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600" b="1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Tandem</a:t>
            </a:r>
            <a:r>
              <a:rPr lang="nl-NL" sz="1600" b="1" kern="100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- en </a:t>
            </a:r>
            <a:r>
              <a:rPr lang="nl-NL" sz="1600" b="1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Scootmobiel tochten en trainingen.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600" b="1" kern="100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Week van de toegankelijkheid.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600" b="1" kern="100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Cultureel historische Rolstoelwandeling bij kasteel Tongelaar.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400" b="1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  <a:buNone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kern="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nl-NL" sz="1100" b="1" kern="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nl-NL" sz="1100" b="1" kern="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lang="nl-NL" sz="1800" b="1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379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6CEE70-D056-CE41-4BAD-E554143CC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9578F-751D-CCAF-1205-200ACD8DA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3388" y="457200"/>
            <a:ext cx="4496270" cy="968829"/>
          </a:xfrm>
        </p:spPr>
        <p:txBody>
          <a:bodyPr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nl-NL" sz="3600" dirty="0"/>
              <a:t>Absolute topactiviteit in 2024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8C27452-A80E-BD08-FFCE-3989B57A37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38" y="5675832"/>
            <a:ext cx="2305519" cy="10968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895093CF-DCCA-A8FD-F6E9-4A723C1F77A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741713" y="1616993"/>
            <a:ext cx="4800832" cy="804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nl-NL" sz="1600" b="1" kern="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Rolstoelvaardigheidstraining: Georganiseerd door de Stichting en uitgevoerd door het Wheelchair Skills Team om mobiliteit en bewustwording te vergroten.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600" b="1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20 deelnemers tussen 8 en 77 jaar.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600" b="1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Vier trainingen van een dag, waarvan drie in Cuijk. Twee in sportzaal en een in de buitenomgeving van MFA Cuijk en bij Woongelofelijk van Donzel in Uden.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600" b="1" kern="100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Resultaat: Meer zelfvertrouwen en bewegingsvrijheid en eigenwaarden.</a:t>
            </a:r>
            <a:endParaRPr lang="nl-NL" sz="1600" b="1" kern="100" dirty="0">
              <a:solidFill>
                <a:schemeClr val="tx1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b="1" kern="100" dirty="0">
              <a:solidFill>
                <a:schemeClr val="tx1"/>
              </a:solidFill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  <a:buNone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kern="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nl-NL" sz="1100" b="1" kern="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nl-NL" sz="1100" b="1" kern="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lang="nl-NL" sz="1800" b="1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349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A5E13C-0AC8-E4D6-0F34-DE6C181D2F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154B71-26DD-0C1C-BE8A-BC8F81D0C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3388" y="457200"/>
            <a:ext cx="4496270" cy="1752600"/>
          </a:xfrm>
        </p:spPr>
        <p:txBody>
          <a:bodyPr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nl-NL" sz="3600" dirty="0"/>
              <a:t>Niet alleen piepen maar ook adviseren aan de voorkant van  proces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35B549E-DDFE-D665-887A-FD1A57FE11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38" y="5675832"/>
            <a:ext cx="2305519" cy="10968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2C13C5E4-75FE-D77E-6C1E-726F71A8D0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60713" y="1858955"/>
            <a:ext cx="5181831" cy="9400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endParaRPr lang="nl-NL" sz="1200" b="1" kern="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400" b="1" dirty="0">
                <a:solidFill>
                  <a:schemeClr val="tx1"/>
                </a:solidFill>
                <a:latin typeface="+mj-lt"/>
              </a:rPr>
              <a:t>In Handboek Openbare Ruimte is vastgelegd  dat rekening gehouden moet worden met toegankelijkheid voor mensen met een beperking  en dat Stichting Toegankelijk Land van Cuijk daarbij een adviserende rol heeft.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400" b="1" dirty="0">
                <a:solidFill>
                  <a:schemeClr val="tx1"/>
                </a:solidFill>
                <a:latin typeface="+mj-lt"/>
              </a:rPr>
              <a:t>Soortgelijke afspraak voor </a:t>
            </a:r>
            <a:r>
              <a:rPr lang="nl-NL" sz="1400" b="1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structurele verankering van toegankelijkheid bij gemeentelijk vastgoed staat in de steigers.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400" b="1" kern="100" dirty="0">
                <a:solidFill>
                  <a:schemeClr val="tx1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Lokale Inclusie Agenda specifiek  gericht op mensen met een beperking eind 2025 ( raadsinformatiebrief 27 maart 2025).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nl-NL" sz="1400" b="1" kern="1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Afstemmingscontacten met ambtenaren. 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  <a:buNone/>
            </a:pP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kern="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NL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nl-NL" sz="1100" b="1" kern="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nl-NL" sz="1100" b="1" kern="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lang="nl-NL" sz="1800" b="1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4198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2199</TotalTime>
  <Words>677</Words>
  <Application>Microsoft Office PowerPoint</Application>
  <PresentationFormat>Diavoorstelling (4:3)</PresentationFormat>
  <Paragraphs>135</Paragraphs>
  <Slides>12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20" baseType="lpstr">
      <vt:lpstr>Aptos</vt:lpstr>
      <vt:lpstr>Arial</vt:lpstr>
      <vt:lpstr>Calibri</vt:lpstr>
      <vt:lpstr>Trebuchet MS</vt:lpstr>
      <vt:lpstr>Verdana</vt:lpstr>
      <vt:lpstr>Wingdings</vt:lpstr>
      <vt:lpstr>Wingdings 3</vt:lpstr>
      <vt:lpstr>Facet</vt:lpstr>
      <vt:lpstr>Geen drempels, maar, mogelijkheden</vt:lpstr>
      <vt:lpstr>Geen drempels, maar mogelijkheden!</vt:lpstr>
      <vt:lpstr>Wie zijn wij!</vt:lpstr>
      <vt:lpstr>Wat doen wij</vt:lpstr>
      <vt:lpstr>Speerpunten toegankelijkheid openbare ruimte en gebouwen</vt:lpstr>
      <vt:lpstr>Grootste problemen toegankelijkheid voetpaden</vt:lpstr>
      <vt:lpstr>Samenvatting overige activiteiten </vt:lpstr>
      <vt:lpstr>Absolute topactiviteit in 2024</vt:lpstr>
      <vt:lpstr>Niet alleen piepen maar ook adviseren aan de voorkant van  proces</vt:lpstr>
      <vt:lpstr>Terrassen groot probleem voor de toegankelijkheid</vt:lpstr>
      <vt:lpstr>  De handhaving in LvC is zo zwak dat het grenst aan nalatigheid</vt:lpstr>
      <vt:lpstr>  Wij zijn op weg naar geen drempels, maar mogelijkheden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Resultaten Campagne Ruimte voor iedereen</dc:title>
  <dc:creator>guus fonteijn</dc:creator>
  <cp:lastModifiedBy>Guus Fonteijn</cp:lastModifiedBy>
  <cp:revision>80</cp:revision>
  <dcterms:created xsi:type="dcterms:W3CDTF">2023-07-05T19:29:11Z</dcterms:created>
  <dcterms:modified xsi:type="dcterms:W3CDTF">2025-04-14T22:38:21Z</dcterms:modified>
</cp:coreProperties>
</file>