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8" r:id="rId2"/>
    <p:sldId id="259" r:id="rId3"/>
    <p:sldId id="260" r:id="rId4"/>
    <p:sldId id="261" r:id="rId5"/>
    <p:sldId id="262" r:id="rId6"/>
    <p:sldId id="263" r:id="rId7"/>
    <p:sldId id="264" r:id="rId8"/>
    <p:sldId id="265" r:id="rId9"/>
    <p:sldId id="266" r:id="rId10"/>
    <p:sldId id="267"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388E51-018A-45E6-880C-1301A71A9667}" v="45" dt="2024-03-17T18:18:35.5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276" autoAdjust="0"/>
  </p:normalViewPr>
  <p:slideViewPr>
    <p:cSldViewPr snapToGrid="0">
      <p:cViewPr varScale="1">
        <p:scale>
          <a:sx n="45" d="100"/>
          <a:sy n="45" d="100"/>
        </p:scale>
        <p:origin x="1496" y="56"/>
      </p:cViewPr>
      <p:guideLst/>
    </p:cSldViewPr>
  </p:slideViewPr>
  <p:notesTextViewPr>
    <p:cViewPr>
      <p:scale>
        <a:sx n="1" d="1"/>
        <a:sy n="1" d="1"/>
      </p:scale>
      <p:origin x="0" y="-44"/>
    </p:cViewPr>
  </p:notesTextViewPr>
  <p:notesViewPr>
    <p:cSldViewPr snapToGrid="0">
      <p:cViewPr varScale="1">
        <p:scale>
          <a:sx n="48" d="100"/>
          <a:sy n="48" d="100"/>
        </p:scale>
        <p:origin x="2752"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neke Vloet - van der Aa" userId="2d8915ec-3935-4cf5-ab7f-ee7fe77a424a" providerId="ADAL" clId="{DF388E51-018A-45E6-880C-1301A71A9667}"/>
    <pc:docChg chg="undo custSel addSld delSld modSld sldOrd">
      <pc:chgData name="Janneke Vloet - van der Aa" userId="2d8915ec-3935-4cf5-ab7f-ee7fe77a424a" providerId="ADAL" clId="{DF388E51-018A-45E6-880C-1301A71A9667}" dt="2024-03-17T18:22:29.262" v="2870" actId="20577"/>
      <pc:docMkLst>
        <pc:docMk/>
      </pc:docMkLst>
      <pc:sldChg chg="del">
        <pc:chgData name="Janneke Vloet - van der Aa" userId="2d8915ec-3935-4cf5-ab7f-ee7fe77a424a" providerId="ADAL" clId="{DF388E51-018A-45E6-880C-1301A71A9667}" dt="2024-03-14T13:40:56.581" v="274" actId="47"/>
        <pc:sldMkLst>
          <pc:docMk/>
          <pc:sldMk cId="2319487075" sldId="256"/>
        </pc:sldMkLst>
      </pc:sldChg>
      <pc:sldChg chg="del">
        <pc:chgData name="Janneke Vloet - van der Aa" userId="2d8915ec-3935-4cf5-ab7f-ee7fe77a424a" providerId="ADAL" clId="{DF388E51-018A-45E6-880C-1301A71A9667}" dt="2024-03-14T13:40:57.722" v="275" actId="47"/>
        <pc:sldMkLst>
          <pc:docMk/>
          <pc:sldMk cId="3072909163" sldId="257"/>
        </pc:sldMkLst>
      </pc:sldChg>
      <pc:sldChg chg="addSp delSp modSp mod modNotesTx">
        <pc:chgData name="Janneke Vloet - van der Aa" userId="2d8915ec-3935-4cf5-ab7f-ee7fe77a424a" providerId="ADAL" clId="{DF388E51-018A-45E6-880C-1301A71A9667}" dt="2024-03-17T18:22:29.262" v="2870" actId="20577"/>
        <pc:sldMkLst>
          <pc:docMk/>
          <pc:sldMk cId="1448822868" sldId="258"/>
        </pc:sldMkLst>
        <pc:spChg chg="del">
          <ac:chgData name="Janneke Vloet - van der Aa" userId="2d8915ec-3935-4cf5-ab7f-ee7fe77a424a" providerId="ADAL" clId="{DF388E51-018A-45E6-880C-1301A71A9667}" dt="2024-03-14T13:48:10.664" v="476" actId="26606"/>
          <ac:spMkLst>
            <pc:docMk/>
            <pc:sldMk cId="1448822868" sldId="258"/>
            <ac:spMk id="14" creationId="{AB8C311F-7253-4AED-9701-7FC0708C41C7}"/>
          </ac:spMkLst>
        </pc:spChg>
        <pc:spChg chg="del">
          <ac:chgData name="Janneke Vloet - van der Aa" userId="2d8915ec-3935-4cf5-ab7f-ee7fe77a424a" providerId="ADAL" clId="{DF388E51-018A-45E6-880C-1301A71A9667}" dt="2024-03-14T13:48:10.664" v="476" actId="26606"/>
          <ac:spMkLst>
            <pc:docMk/>
            <pc:sldMk cId="1448822868" sldId="258"/>
            <ac:spMk id="16" creationId="{E2384209-CB15-4CDF-9D31-C44FD9A3F20D}"/>
          </ac:spMkLst>
        </pc:spChg>
        <pc:spChg chg="del">
          <ac:chgData name="Janneke Vloet - van der Aa" userId="2d8915ec-3935-4cf5-ab7f-ee7fe77a424a" providerId="ADAL" clId="{DF388E51-018A-45E6-880C-1301A71A9667}" dt="2024-03-14T13:48:10.664" v="476" actId="26606"/>
          <ac:spMkLst>
            <pc:docMk/>
            <pc:sldMk cId="1448822868" sldId="258"/>
            <ac:spMk id="18" creationId="{2633B3B5-CC90-43F0-8714-D31D1F3F0209}"/>
          </ac:spMkLst>
        </pc:spChg>
        <pc:spChg chg="del">
          <ac:chgData name="Janneke Vloet - van der Aa" userId="2d8915ec-3935-4cf5-ab7f-ee7fe77a424a" providerId="ADAL" clId="{DF388E51-018A-45E6-880C-1301A71A9667}" dt="2024-03-14T13:48:10.664" v="476" actId="26606"/>
          <ac:spMkLst>
            <pc:docMk/>
            <pc:sldMk cId="1448822868" sldId="258"/>
            <ac:spMk id="20" creationId="{A8D57A06-A426-446D-B02C-A2DC6B62E45E}"/>
          </ac:spMkLst>
        </pc:spChg>
        <pc:spChg chg="add">
          <ac:chgData name="Janneke Vloet - van der Aa" userId="2d8915ec-3935-4cf5-ab7f-ee7fe77a424a" providerId="ADAL" clId="{DF388E51-018A-45E6-880C-1301A71A9667}" dt="2024-03-14T13:48:10.664" v="476" actId="26606"/>
          <ac:spMkLst>
            <pc:docMk/>
            <pc:sldMk cId="1448822868" sldId="258"/>
            <ac:spMk id="25" creationId="{DA2E7C1E-2B5A-4BBA-AE51-1CD8C19309D7}"/>
          </ac:spMkLst>
        </pc:spChg>
        <pc:spChg chg="add">
          <ac:chgData name="Janneke Vloet - van der Aa" userId="2d8915ec-3935-4cf5-ab7f-ee7fe77a424a" providerId="ADAL" clId="{DF388E51-018A-45E6-880C-1301A71A9667}" dt="2024-03-14T13:48:10.664" v="476" actId="26606"/>
          <ac:spMkLst>
            <pc:docMk/>
            <pc:sldMk cId="1448822868" sldId="258"/>
            <ac:spMk id="27" creationId="{43DF76B1-5174-4FAF-9D19-FFEE98426836}"/>
          </ac:spMkLst>
        </pc:spChg>
        <pc:picChg chg="mod">
          <ac:chgData name="Janneke Vloet - van der Aa" userId="2d8915ec-3935-4cf5-ab7f-ee7fe77a424a" providerId="ADAL" clId="{DF388E51-018A-45E6-880C-1301A71A9667}" dt="2024-03-14T13:48:10.664" v="476" actId="26606"/>
          <ac:picMkLst>
            <pc:docMk/>
            <pc:sldMk cId="1448822868" sldId="258"/>
            <ac:picMk id="2" creationId="{B26C202A-B47E-A749-B6DA-4A50ADF07E1F}"/>
          </ac:picMkLst>
        </pc:picChg>
      </pc:sldChg>
      <pc:sldChg chg="addSp delSp modSp mod setBg modNotesTx">
        <pc:chgData name="Janneke Vloet - van der Aa" userId="2d8915ec-3935-4cf5-ab7f-ee7fe77a424a" providerId="ADAL" clId="{DF388E51-018A-45E6-880C-1301A71A9667}" dt="2024-03-17T18:09:25.973" v="2234" actId="6549"/>
        <pc:sldMkLst>
          <pc:docMk/>
          <pc:sldMk cId="1721852254" sldId="259"/>
        </pc:sldMkLst>
        <pc:spChg chg="mod">
          <ac:chgData name="Janneke Vloet - van der Aa" userId="2d8915ec-3935-4cf5-ab7f-ee7fe77a424a" providerId="ADAL" clId="{DF388E51-018A-45E6-880C-1301A71A9667}" dt="2024-03-14T13:33:54.231" v="93" actId="26606"/>
          <ac:spMkLst>
            <pc:docMk/>
            <pc:sldMk cId="1721852254" sldId="259"/>
            <ac:spMk id="2" creationId="{5FE1A77D-2B2B-27FB-87E8-24318FEDE06F}"/>
          </ac:spMkLst>
        </pc:spChg>
        <pc:spChg chg="del mod">
          <ac:chgData name="Janneke Vloet - van der Aa" userId="2d8915ec-3935-4cf5-ab7f-ee7fe77a424a" providerId="ADAL" clId="{DF388E51-018A-45E6-880C-1301A71A9667}" dt="2024-03-14T13:33:54.231" v="93" actId="26606"/>
          <ac:spMkLst>
            <pc:docMk/>
            <pc:sldMk cId="1721852254" sldId="259"/>
            <ac:spMk id="3" creationId="{747C5C11-D9AC-1D37-02D4-A9A9180E2E6D}"/>
          </ac:spMkLst>
        </pc:spChg>
        <pc:spChg chg="add">
          <ac:chgData name="Janneke Vloet - van der Aa" userId="2d8915ec-3935-4cf5-ab7f-ee7fe77a424a" providerId="ADAL" clId="{DF388E51-018A-45E6-880C-1301A71A9667}" dt="2024-03-14T13:33:54.231" v="93" actId="26606"/>
          <ac:spMkLst>
            <pc:docMk/>
            <pc:sldMk cId="1721852254" sldId="259"/>
            <ac:spMk id="9" creationId="{2E442304-DDBD-4F7B-8017-36BCC863FB40}"/>
          </ac:spMkLst>
        </pc:spChg>
        <pc:spChg chg="add">
          <ac:chgData name="Janneke Vloet - van der Aa" userId="2d8915ec-3935-4cf5-ab7f-ee7fe77a424a" providerId="ADAL" clId="{DF388E51-018A-45E6-880C-1301A71A9667}" dt="2024-03-14T13:33:54.231" v="93" actId="26606"/>
          <ac:spMkLst>
            <pc:docMk/>
            <pc:sldMk cId="1721852254" sldId="259"/>
            <ac:spMk id="11" creationId="{5E107275-3853-46FD-A241-DE4355A42675}"/>
          </ac:spMkLst>
        </pc:spChg>
        <pc:graphicFrameChg chg="add">
          <ac:chgData name="Janneke Vloet - van der Aa" userId="2d8915ec-3935-4cf5-ab7f-ee7fe77a424a" providerId="ADAL" clId="{DF388E51-018A-45E6-880C-1301A71A9667}" dt="2024-03-14T13:33:54.231" v="93" actId="26606"/>
          <ac:graphicFrameMkLst>
            <pc:docMk/>
            <pc:sldMk cId="1721852254" sldId="259"/>
            <ac:graphicFrameMk id="5" creationId="{86B70A46-FA55-E67F-A05F-C6E3FE3D9F11}"/>
          </ac:graphicFrameMkLst>
        </pc:graphicFrameChg>
      </pc:sldChg>
      <pc:sldChg chg="addSp delSp modSp new mod ord setBg">
        <pc:chgData name="Janneke Vloet - van der Aa" userId="2d8915ec-3935-4cf5-ab7f-ee7fe77a424a" providerId="ADAL" clId="{DF388E51-018A-45E6-880C-1301A71A9667}" dt="2024-03-14T13:36:50.591" v="170" actId="255"/>
        <pc:sldMkLst>
          <pc:docMk/>
          <pc:sldMk cId="544433222" sldId="260"/>
        </pc:sldMkLst>
        <pc:spChg chg="mod">
          <ac:chgData name="Janneke Vloet - van der Aa" userId="2d8915ec-3935-4cf5-ab7f-ee7fe77a424a" providerId="ADAL" clId="{DF388E51-018A-45E6-880C-1301A71A9667}" dt="2024-03-14T13:34:50.534" v="101" actId="1076"/>
          <ac:spMkLst>
            <pc:docMk/>
            <pc:sldMk cId="544433222" sldId="260"/>
            <ac:spMk id="2" creationId="{18D9AD37-CF5E-8AD3-C0FE-94E1977571A4}"/>
          </ac:spMkLst>
        </pc:spChg>
        <pc:spChg chg="del mod">
          <ac:chgData name="Janneke Vloet - van der Aa" userId="2d8915ec-3935-4cf5-ab7f-ee7fe77a424a" providerId="ADAL" clId="{DF388E51-018A-45E6-880C-1301A71A9667}" dt="2024-03-14T13:34:17.401" v="95" actId="26606"/>
          <ac:spMkLst>
            <pc:docMk/>
            <pc:sldMk cId="544433222" sldId="260"/>
            <ac:spMk id="3" creationId="{C5BC8768-0E0E-5CDC-FB3B-BAC8C93294CD}"/>
          </ac:spMkLst>
        </pc:spChg>
        <pc:spChg chg="add del">
          <ac:chgData name="Janneke Vloet - van der Aa" userId="2d8915ec-3935-4cf5-ab7f-ee7fe77a424a" providerId="ADAL" clId="{DF388E51-018A-45E6-880C-1301A71A9667}" dt="2024-03-14T13:34:17.401" v="95" actId="26606"/>
          <ac:spMkLst>
            <pc:docMk/>
            <pc:sldMk cId="544433222" sldId="260"/>
            <ac:spMk id="8" creationId="{907EF6B7-1338-4443-8C46-6A318D952DFD}"/>
          </ac:spMkLst>
        </pc:spChg>
        <pc:spChg chg="add del">
          <ac:chgData name="Janneke Vloet - van der Aa" userId="2d8915ec-3935-4cf5-ab7f-ee7fe77a424a" providerId="ADAL" clId="{DF388E51-018A-45E6-880C-1301A71A9667}" dt="2024-03-14T13:34:17.401" v="95" actId="26606"/>
          <ac:spMkLst>
            <pc:docMk/>
            <pc:sldMk cId="544433222" sldId="260"/>
            <ac:spMk id="10" creationId="{DAAE4CDD-124C-4DCF-9584-B6033B545DD5}"/>
          </ac:spMkLst>
        </pc:spChg>
        <pc:spChg chg="add del">
          <ac:chgData name="Janneke Vloet - van der Aa" userId="2d8915ec-3935-4cf5-ab7f-ee7fe77a424a" providerId="ADAL" clId="{DF388E51-018A-45E6-880C-1301A71A9667}" dt="2024-03-14T13:34:17.401" v="95" actId="26606"/>
          <ac:spMkLst>
            <pc:docMk/>
            <pc:sldMk cId="544433222" sldId="260"/>
            <ac:spMk id="12" creationId="{081E4A58-353D-44AE-B2FC-2A74E2E400F7}"/>
          </ac:spMkLst>
        </pc:spChg>
        <pc:spChg chg="add">
          <ac:chgData name="Janneke Vloet - van der Aa" userId="2d8915ec-3935-4cf5-ab7f-ee7fe77a424a" providerId="ADAL" clId="{DF388E51-018A-45E6-880C-1301A71A9667}" dt="2024-03-14T13:34:17.401" v="95" actId="26606"/>
          <ac:spMkLst>
            <pc:docMk/>
            <pc:sldMk cId="544433222" sldId="260"/>
            <ac:spMk id="18" creationId="{2E442304-DDBD-4F7B-8017-36BCC863FB40}"/>
          </ac:spMkLst>
        </pc:spChg>
        <pc:spChg chg="add">
          <ac:chgData name="Janneke Vloet - van der Aa" userId="2d8915ec-3935-4cf5-ab7f-ee7fe77a424a" providerId="ADAL" clId="{DF388E51-018A-45E6-880C-1301A71A9667}" dt="2024-03-14T13:34:17.401" v="95" actId="26606"/>
          <ac:spMkLst>
            <pc:docMk/>
            <pc:sldMk cId="544433222" sldId="260"/>
            <ac:spMk id="20" creationId="{5E107275-3853-46FD-A241-DE4355A42675}"/>
          </ac:spMkLst>
        </pc:spChg>
        <pc:graphicFrameChg chg="add mod">
          <ac:chgData name="Janneke Vloet - van der Aa" userId="2d8915ec-3935-4cf5-ab7f-ee7fe77a424a" providerId="ADAL" clId="{DF388E51-018A-45E6-880C-1301A71A9667}" dt="2024-03-14T13:36:50.591" v="170" actId="255"/>
          <ac:graphicFrameMkLst>
            <pc:docMk/>
            <pc:sldMk cId="544433222" sldId="260"/>
            <ac:graphicFrameMk id="14" creationId="{0A7F0178-5488-0942-741F-0F4707CA0CE8}"/>
          </ac:graphicFrameMkLst>
        </pc:graphicFrameChg>
      </pc:sldChg>
      <pc:sldChg chg="addSp delSp modSp new mod setBg modNotesTx">
        <pc:chgData name="Janneke Vloet - van der Aa" userId="2d8915ec-3935-4cf5-ab7f-ee7fe77a424a" providerId="ADAL" clId="{DF388E51-018A-45E6-880C-1301A71A9667}" dt="2024-03-15T15:38:51.641" v="636" actId="26606"/>
        <pc:sldMkLst>
          <pc:docMk/>
          <pc:sldMk cId="13263650" sldId="261"/>
        </pc:sldMkLst>
        <pc:spChg chg="mod">
          <ac:chgData name="Janneke Vloet - van der Aa" userId="2d8915ec-3935-4cf5-ab7f-ee7fe77a424a" providerId="ADAL" clId="{DF388E51-018A-45E6-880C-1301A71A9667}" dt="2024-03-15T15:38:20.039" v="634" actId="26606"/>
          <ac:spMkLst>
            <pc:docMk/>
            <pc:sldMk cId="13263650" sldId="261"/>
            <ac:spMk id="2" creationId="{DF1DB8F9-F566-0579-164F-B0284C058F48}"/>
          </ac:spMkLst>
        </pc:spChg>
        <pc:spChg chg="del mod">
          <ac:chgData name="Janneke Vloet - van der Aa" userId="2d8915ec-3935-4cf5-ab7f-ee7fe77a424a" providerId="ADAL" clId="{DF388E51-018A-45E6-880C-1301A71A9667}" dt="2024-03-15T15:38:20.039" v="634" actId="26606"/>
          <ac:spMkLst>
            <pc:docMk/>
            <pc:sldMk cId="13263650" sldId="261"/>
            <ac:spMk id="3" creationId="{67B29B6A-F050-E9AB-79DA-68522D784965}"/>
          </ac:spMkLst>
        </pc:spChg>
        <pc:spChg chg="add del">
          <ac:chgData name="Janneke Vloet - van der Aa" userId="2d8915ec-3935-4cf5-ab7f-ee7fe77a424a" providerId="ADAL" clId="{DF388E51-018A-45E6-880C-1301A71A9667}" dt="2024-03-15T15:38:51.641" v="636" actId="26606"/>
          <ac:spMkLst>
            <pc:docMk/>
            <pc:sldMk cId="13263650" sldId="261"/>
            <ac:spMk id="9" creationId="{2E442304-DDBD-4F7B-8017-36BCC863FB40}"/>
          </ac:spMkLst>
        </pc:spChg>
        <pc:spChg chg="add del">
          <ac:chgData name="Janneke Vloet - van der Aa" userId="2d8915ec-3935-4cf5-ab7f-ee7fe77a424a" providerId="ADAL" clId="{DF388E51-018A-45E6-880C-1301A71A9667}" dt="2024-03-15T15:38:51.641" v="636" actId="26606"/>
          <ac:spMkLst>
            <pc:docMk/>
            <pc:sldMk cId="13263650" sldId="261"/>
            <ac:spMk id="11" creationId="{5E107275-3853-46FD-A241-DE4355A42675}"/>
          </ac:spMkLst>
        </pc:spChg>
        <pc:spChg chg="add del">
          <ac:chgData name="Janneke Vloet - van der Aa" userId="2d8915ec-3935-4cf5-ab7f-ee7fe77a424a" providerId="ADAL" clId="{DF388E51-018A-45E6-880C-1301A71A9667}" dt="2024-03-15T15:38:51.641" v="636" actId="26606"/>
          <ac:spMkLst>
            <pc:docMk/>
            <pc:sldMk cId="13263650" sldId="261"/>
            <ac:spMk id="16" creationId="{2E442304-DDBD-4F7B-8017-36BCC863FB40}"/>
          </ac:spMkLst>
        </pc:spChg>
        <pc:spChg chg="add del">
          <ac:chgData name="Janneke Vloet - van der Aa" userId="2d8915ec-3935-4cf5-ab7f-ee7fe77a424a" providerId="ADAL" clId="{DF388E51-018A-45E6-880C-1301A71A9667}" dt="2024-03-15T15:38:51.641" v="636" actId="26606"/>
          <ac:spMkLst>
            <pc:docMk/>
            <pc:sldMk cId="13263650" sldId="261"/>
            <ac:spMk id="18" creationId="{5E107275-3853-46FD-A241-DE4355A42675}"/>
          </ac:spMkLst>
        </pc:spChg>
        <pc:graphicFrameChg chg="add mod modGraphic">
          <ac:chgData name="Janneke Vloet - van der Aa" userId="2d8915ec-3935-4cf5-ab7f-ee7fe77a424a" providerId="ADAL" clId="{DF388E51-018A-45E6-880C-1301A71A9667}" dt="2024-03-15T15:38:51.641" v="636" actId="26606"/>
          <ac:graphicFrameMkLst>
            <pc:docMk/>
            <pc:sldMk cId="13263650" sldId="261"/>
            <ac:graphicFrameMk id="5" creationId="{6B850542-7358-0D4D-AEB6-2B5A13C8530A}"/>
          </ac:graphicFrameMkLst>
        </pc:graphicFrameChg>
      </pc:sldChg>
      <pc:sldChg chg="addSp delSp modSp new mod setBg">
        <pc:chgData name="Janneke Vloet - van der Aa" userId="2d8915ec-3935-4cf5-ab7f-ee7fe77a424a" providerId="ADAL" clId="{DF388E51-018A-45E6-880C-1301A71A9667}" dt="2024-03-14T13:40:40.123" v="273" actId="20577"/>
        <pc:sldMkLst>
          <pc:docMk/>
          <pc:sldMk cId="2740003620" sldId="262"/>
        </pc:sldMkLst>
        <pc:spChg chg="mod">
          <ac:chgData name="Janneke Vloet - van der Aa" userId="2d8915ec-3935-4cf5-ab7f-ee7fe77a424a" providerId="ADAL" clId="{DF388E51-018A-45E6-880C-1301A71A9667}" dt="2024-03-14T13:40:09.892" v="268" actId="20577"/>
          <ac:spMkLst>
            <pc:docMk/>
            <pc:sldMk cId="2740003620" sldId="262"/>
            <ac:spMk id="2" creationId="{0D3905A3-C5BC-0074-128F-A12896959F44}"/>
          </ac:spMkLst>
        </pc:spChg>
        <pc:spChg chg="del mod">
          <ac:chgData name="Janneke Vloet - van der Aa" userId="2d8915ec-3935-4cf5-ab7f-ee7fe77a424a" providerId="ADAL" clId="{DF388E51-018A-45E6-880C-1301A71A9667}" dt="2024-03-14T13:40:06.826" v="267" actId="26606"/>
          <ac:spMkLst>
            <pc:docMk/>
            <pc:sldMk cId="2740003620" sldId="262"/>
            <ac:spMk id="3" creationId="{ED14602E-F8D6-78FB-9372-8028A3DF410D}"/>
          </ac:spMkLst>
        </pc:spChg>
        <pc:spChg chg="add">
          <ac:chgData name="Janneke Vloet - van der Aa" userId="2d8915ec-3935-4cf5-ab7f-ee7fe77a424a" providerId="ADAL" clId="{DF388E51-018A-45E6-880C-1301A71A9667}" dt="2024-03-14T13:40:06.826" v="267" actId="26606"/>
          <ac:spMkLst>
            <pc:docMk/>
            <pc:sldMk cId="2740003620" sldId="262"/>
            <ac:spMk id="9" creationId="{2E442304-DDBD-4F7B-8017-36BCC863FB40}"/>
          </ac:spMkLst>
        </pc:spChg>
        <pc:spChg chg="add">
          <ac:chgData name="Janneke Vloet - van der Aa" userId="2d8915ec-3935-4cf5-ab7f-ee7fe77a424a" providerId="ADAL" clId="{DF388E51-018A-45E6-880C-1301A71A9667}" dt="2024-03-14T13:40:06.826" v="267" actId="26606"/>
          <ac:spMkLst>
            <pc:docMk/>
            <pc:sldMk cId="2740003620" sldId="262"/>
            <ac:spMk id="11" creationId="{5E107275-3853-46FD-A241-DE4355A42675}"/>
          </ac:spMkLst>
        </pc:spChg>
        <pc:graphicFrameChg chg="add mod">
          <ac:chgData name="Janneke Vloet - van der Aa" userId="2d8915ec-3935-4cf5-ab7f-ee7fe77a424a" providerId="ADAL" clId="{DF388E51-018A-45E6-880C-1301A71A9667}" dt="2024-03-14T13:40:40.123" v="273" actId="20577"/>
          <ac:graphicFrameMkLst>
            <pc:docMk/>
            <pc:sldMk cId="2740003620" sldId="262"/>
            <ac:graphicFrameMk id="5" creationId="{D0AE665A-2A25-C38A-ABF6-1DC504483479}"/>
          </ac:graphicFrameMkLst>
        </pc:graphicFrameChg>
      </pc:sldChg>
      <pc:sldChg chg="addSp delSp modSp new mod modTransition setBg addAnim delAnim">
        <pc:chgData name="Janneke Vloet - van der Aa" userId="2d8915ec-3935-4cf5-ab7f-ee7fe77a424a" providerId="ADAL" clId="{DF388E51-018A-45E6-880C-1301A71A9667}" dt="2024-03-17T18:18:35.581" v="2727"/>
        <pc:sldMkLst>
          <pc:docMk/>
          <pc:sldMk cId="4202677413" sldId="263"/>
        </pc:sldMkLst>
        <pc:spChg chg="mod">
          <ac:chgData name="Janneke Vloet - van der Aa" userId="2d8915ec-3935-4cf5-ab7f-ee7fe77a424a" providerId="ADAL" clId="{DF388E51-018A-45E6-880C-1301A71A9667}" dt="2024-03-14T13:42:49.711" v="352" actId="26606"/>
          <ac:spMkLst>
            <pc:docMk/>
            <pc:sldMk cId="4202677413" sldId="263"/>
            <ac:spMk id="2" creationId="{97F5B99E-6A63-E93D-F1AB-1A4B6FBDFFB6}"/>
          </ac:spMkLst>
        </pc:spChg>
        <pc:spChg chg="mod">
          <ac:chgData name="Janneke Vloet - van der Aa" userId="2d8915ec-3935-4cf5-ab7f-ee7fe77a424a" providerId="ADAL" clId="{DF388E51-018A-45E6-880C-1301A71A9667}" dt="2024-03-17T18:09:56.750" v="2240" actId="20577"/>
          <ac:spMkLst>
            <pc:docMk/>
            <pc:sldMk cId="4202677413" sldId="263"/>
            <ac:spMk id="3" creationId="{3E4CEAB6-DA90-3E74-79EB-5F74099345EE}"/>
          </ac:spMkLst>
        </pc:spChg>
        <pc:spChg chg="add del">
          <ac:chgData name="Janneke Vloet - van der Aa" userId="2d8915ec-3935-4cf5-ab7f-ee7fe77a424a" providerId="ADAL" clId="{DF388E51-018A-45E6-880C-1301A71A9667}" dt="2024-03-14T13:41:52.347" v="306" actId="26606"/>
          <ac:spMkLst>
            <pc:docMk/>
            <pc:sldMk cId="4202677413" sldId="263"/>
            <ac:spMk id="8" creationId="{943CAA20-3569-4189-9E48-239A229A86CA}"/>
          </ac:spMkLst>
        </pc:spChg>
        <pc:spChg chg="add del">
          <ac:chgData name="Janneke Vloet - van der Aa" userId="2d8915ec-3935-4cf5-ab7f-ee7fe77a424a" providerId="ADAL" clId="{DF388E51-018A-45E6-880C-1301A71A9667}" dt="2024-03-14T13:41:52.347" v="306" actId="26606"/>
          <ac:spMkLst>
            <pc:docMk/>
            <pc:sldMk cId="4202677413" sldId="263"/>
            <ac:spMk id="10" creationId="{DA542B6D-E775-4832-91DC-2D20F857813A}"/>
          </ac:spMkLst>
        </pc:spChg>
        <pc:spChg chg="add del">
          <ac:chgData name="Janneke Vloet - van der Aa" userId="2d8915ec-3935-4cf5-ab7f-ee7fe77a424a" providerId="ADAL" clId="{DF388E51-018A-45E6-880C-1301A71A9667}" dt="2024-03-14T13:42:49.711" v="352" actId="26606"/>
          <ac:spMkLst>
            <pc:docMk/>
            <pc:sldMk cId="4202677413" sldId="263"/>
            <ac:spMk id="12" creationId="{5B7778FC-632E-4DCA-A7CB-0D7731CCF970}"/>
          </ac:spMkLst>
        </pc:spChg>
        <pc:spChg chg="add del">
          <ac:chgData name="Janneke Vloet - van der Aa" userId="2d8915ec-3935-4cf5-ab7f-ee7fe77a424a" providerId="ADAL" clId="{DF388E51-018A-45E6-880C-1301A71A9667}" dt="2024-03-14T13:42:49.711" v="352" actId="26606"/>
          <ac:spMkLst>
            <pc:docMk/>
            <pc:sldMk cId="4202677413" sldId="263"/>
            <ac:spMk id="13" creationId="{C2554CA6-288E-4202-BC52-2E5A8F0C0AED}"/>
          </ac:spMkLst>
        </pc:spChg>
        <pc:spChg chg="add del">
          <ac:chgData name="Janneke Vloet - van der Aa" userId="2d8915ec-3935-4cf5-ab7f-ee7fe77a424a" providerId="ADAL" clId="{DF388E51-018A-45E6-880C-1301A71A9667}" dt="2024-03-14T13:42:49.711" v="352" actId="26606"/>
          <ac:spMkLst>
            <pc:docMk/>
            <pc:sldMk cId="4202677413" sldId="263"/>
            <ac:spMk id="14" creationId="{FA23A907-97FB-4A8F-880A-DD77401C4296}"/>
          </ac:spMkLst>
        </pc:spChg>
        <pc:spChg chg="add del">
          <ac:chgData name="Janneke Vloet - van der Aa" userId="2d8915ec-3935-4cf5-ab7f-ee7fe77a424a" providerId="ADAL" clId="{DF388E51-018A-45E6-880C-1301A71A9667}" dt="2024-03-14T13:42:49.711" v="352" actId="26606"/>
          <ac:spMkLst>
            <pc:docMk/>
            <pc:sldMk cId="4202677413" sldId="263"/>
            <ac:spMk id="15" creationId="{B10BB131-AC8E-4A8E-A5D1-36260F720C3B}"/>
          </ac:spMkLst>
        </pc:spChg>
        <pc:spChg chg="add">
          <ac:chgData name="Janneke Vloet - van der Aa" userId="2d8915ec-3935-4cf5-ab7f-ee7fe77a424a" providerId="ADAL" clId="{DF388E51-018A-45E6-880C-1301A71A9667}" dt="2024-03-14T13:42:49.711" v="352" actId="26606"/>
          <ac:spMkLst>
            <pc:docMk/>
            <pc:sldMk cId="4202677413" sldId="263"/>
            <ac:spMk id="20" creationId="{777A147A-9ED8-46B4-8660-1B3C2AA880B5}"/>
          </ac:spMkLst>
        </pc:spChg>
        <pc:spChg chg="add">
          <ac:chgData name="Janneke Vloet - van der Aa" userId="2d8915ec-3935-4cf5-ab7f-ee7fe77a424a" providerId="ADAL" clId="{DF388E51-018A-45E6-880C-1301A71A9667}" dt="2024-03-14T13:42:49.711" v="352" actId="26606"/>
          <ac:spMkLst>
            <pc:docMk/>
            <pc:sldMk cId="4202677413" sldId="263"/>
            <ac:spMk id="22" creationId="{5D6C15A0-C087-4593-8414-2B4EC1CDC3DE}"/>
          </ac:spMkLst>
        </pc:spChg>
        <pc:picChg chg="add mod">
          <ac:chgData name="Janneke Vloet - van der Aa" userId="2d8915ec-3935-4cf5-ab7f-ee7fe77a424a" providerId="ADAL" clId="{DF388E51-018A-45E6-880C-1301A71A9667}" dt="2024-03-17T10:21:25.461" v="2163" actId="1076"/>
          <ac:picMkLst>
            <pc:docMk/>
            <pc:sldMk cId="4202677413" sldId="263"/>
            <ac:picMk id="4" creationId="{2E7280E2-2B39-D707-F829-34B054517E46}"/>
          </ac:picMkLst>
        </pc:picChg>
      </pc:sldChg>
      <pc:sldChg chg="addSp modSp new mod setBg addAnim">
        <pc:chgData name="Janneke Vloet - van der Aa" userId="2d8915ec-3935-4cf5-ab7f-ee7fe77a424a" providerId="ADAL" clId="{DF388E51-018A-45E6-880C-1301A71A9667}" dt="2024-03-14T13:44:23.609" v="402" actId="20577"/>
        <pc:sldMkLst>
          <pc:docMk/>
          <pc:sldMk cId="1836664004" sldId="264"/>
        </pc:sldMkLst>
        <pc:spChg chg="mod">
          <ac:chgData name="Janneke Vloet - van der Aa" userId="2d8915ec-3935-4cf5-ab7f-ee7fe77a424a" providerId="ADAL" clId="{DF388E51-018A-45E6-880C-1301A71A9667}" dt="2024-03-14T13:42:58.042" v="353" actId="26606"/>
          <ac:spMkLst>
            <pc:docMk/>
            <pc:sldMk cId="1836664004" sldId="264"/>
            <ac:spMk id="2" creationId="{FFACE0EE-A078-38AF-48D2-9A58ED4E04C3}"/>
          </ac:spMkLst>
        </pc:spChg>
        <pc:spChg chg="mod">
          <ac:chgData name="Janneke Vloet - van der Aa" userId="2d8915ec-3935-4cf5-ab7f-ee7fe77a424a" providerId="ADAL" clId="{DF388E51-018A-45E6-880C-1301A71A9667}" dt="2024-03-14T13:44:23.609" v="402" actId="20577"/>
          <ac:spMkLst>
            <pc:docMk/>
            <pc:sldMk cId="1836664004" sldId="264"/>
            <ac:spMk id="3" creationId="{25DD6428-F435-8C69-A2A6-70C97564AD9C}"/>
          </ac:spMkLst>
        </pc:spChg>
        <pc:spChg chg="add">
          <ac:chgData name="Janneke Vloet - van der Aa" userId="2d8915ec-3935-4cf5-ab7f-ee7fe77a424a" providerId="ADAL" clId="{DF388E51-018A-45E6-880C-1301A71A9667}" dt="2024-03-14T13:42:58.042" v="353" actId="26606"/>
          <ac:spMkLst>
            <pc:docMk/>
            <pc:sldMk cId="1836664004" sldId="264"/>
            <ac:spMk id="8" creationId="{777A147A-9ED8-46B4-8660-1B3C2AA880B5}"/>
          </ac:spMkLst>
        </pc:spChg>
        <pc:spChg chg="add">
          <ac:chgData name="Janneke Vloet - van der Aa" userId="2d8915ec-3935-4cf5-ab7f-ee7fe77a424a" providerId="ADAL" clId="{DF388E51-018A-45E6-880C-1301A71A9667}" dt="2024-03-14T13:42:58.042" v="353" actId="26606"/>
          <ac:spMkLst>
            <pc:docMk/>
            <pc:sldMk cId="1836664004" sldId="264"/>
            <ac:spMk id="10" creationId="{5D6C15A0-C087-4593-8414-2B4EC1CDC3DE}"/>
          </ac:spMkLst>
        </pc:spChg>
      </pc:sldChg>
      <pc:sldChg chg="addSp modSp new mod setBg addAnim">
        <pc:chgData name="Janneke Vloet - van der Aa" userId="2d8915ec-3935-4cf5-ab7f-ee7fe77a424a" providerId="ADAL" clId="{DF388E51-018A-45E6-880C-1301A71A9667}" dt="2024-03-14T13:44:29.428" v="404" actId="20577"/>
        <pc:sldMkLst>
          <pc:docMk/>
          <pc:sldMk cId="2733342161" sldId="265"/>
        </pc:sldMkLst>
        <pc:spChg chg="mod">
          <ac:chgData name="Janneke Vloet - van der Aa" userId="2d8915ec-3935-4cf5-ab7f-ee7fe77a424a" providerId="ADAL" clId="{DF388E51-018A-45E6-880C-1301A71A9667}" dt="2024-03-14T13:43:58.225" v="397" actId="26606"/>
          <ac:spMkLst>
            <pc:docMk/>
            <pc:sldMk cId="2733342161" sldId="265"/>
            <ac:spMk id="2" creationId="{4DAFC88B-A707-2A49-E871-E41BCAB8E8C8}"/>
          </ac:spMkLst>
        </pc:spChg>
        <pc:spChg chg="mod">
          <ac:chgData name="Janneke Vloet - van der Aa" userId="2d8915ec-3935-4cf5-ab7f-ee7fe77a424a" providerId="ADAL" clId="{DF388E51-018A-45E6-880C-1301A71A9667}" dt="2024-03-14T13:44:29.428" v="404" actId="20577"/>
          <ac:spMkLst>
            <pc:docMk/>
            <pc:sldMk cId="2733342161" sldId="265"/>
            <ac:spMk id="3" creationId="{CD9E5688-0DAA-C4E1-B00D-3852F5DF0BA5}"/>
          </ac:spMkLst>
        </pc:spChg>
        <pc:spChg chg="add">
          <ac:chgData name="Janneke Vloet - van der Aa" userId="2d8915ec-3935-4cf5-ab7f-ee7fe77a424a" providerId="ADAL" clId="{DF388E51-018A-45E6-880C-1301A71A9667}" dt="2024-03-14T13:43:58.225" v="397" actId="26606"/>
          <ac:spMkLst>
            <pc:docMk/>
            <pc:sldMk cId="2733342161" sldId="265"/>
            <ac:spMk id="8" creationId="{777A147A-9ED8-46B4-8660-1B3C2AA880B5}"/>
          </ac:spMkLst>
        </pc:spChg>
        <pc:spChg chg="add">
          <ac:chgData name="Janneke Vloet - van der Aa" userId="2d8915ec-3935-4cf5-ab7f-ee7fe77a424a" providerId="ADAL" clId="{DF388E51-018A-45E6-880C-1301A71A9667}" dt="2024-03-14T13:43:58.225" v="397" actId="26606"/>
          <ac:spMkLst>
            <pc:docMk/>
            <pc:sldMk cId="2733342161" sldId="265"/>
            <ac:spMk id="10" creationId="{5D6C15A0-C087-4593-8414-2B4EC1CDC3DE}"/>
          </ac:spMkLst>
        </pc:spChg>
      </pc:sldChg>
      <pc:sldChg chg="addSp modSp new mod setBg addAnim">
        <pc:chgData name="Janneke Vloet - van der Aa" userId="2d8915ec-3935-4cf5-ab7f-ee7fe77a424a" providerId="ADAL" clId="{DF388E51-018A-45E6-880C-1301A71A9667}" dt="2024-03-14T13:45:10.610" v="436" actId="20577"/>
        <pc:sldMkLst>
          <pc:docMk/>
          <pc:sldMk cId="2847561287" sldId="266"/>
        </pc:sldMkLst>
        <pc:spChg chg="mod">
          <ac:chgData name="Janneke Vloet - van der Aa" userId="2d8915ec-3935-4cf5-ab7f-ee7fe77a424a" providerId="ADAL" clId="{DF388E51-018A-45E6-880C-1301A71A9667}" dt="2024-03-14T13:45:02.444" v="433" actId="26606"/>
          <ac:spMkLst>
            <pc:docMk/>
            <pc:sldMk cId="2847561287" sldId="266"/>
            <ac:spMk id="2" creationId="{1BE66984-C94D-0969-817B-01381059FA59}"/>
          </ac:spMkLst>
        </pc:spChg>
        <pc:spChg chg="mod">
          <ac:chgData name="Janneke Vloet - van der Aa" userId="2d8915ec-3935-4cf5-ab7f-ee7fe77a424a" providerId="ADAL" clId="{DF388E51-018A-45E6-880C-1301A71A9667}" dt="2024-03-14T13:45:10.610" v="436" actId="20577"/>
          <ac:spMkLst>
            <pc:docMk/>
            <pc:sldMk cId="2847561287" sldId="266"/>
            <ac:spMk id="3" creationId="{D5B62773-DBFB-B16F-F1A7-7BB36E7C0579}"/>
          </ac:spMkLst>
        </pc:spChg>
        <pc:spChg chg="add">
          <ac:chgData name="Janneke Vloet - van der Aa" userId="2d8915ec-3935-4cf5-ab7f-ee7fe77a424a" providerId="ADAL" clId="{DF388E51-018A-45E6-880C-1301A71A9667}" dt="2024-03-14T13:45:02.444" v="433" actId="26606"/>
          <ac:spMkLst>
            <pc:docMk/>
            <pc:sldMk cId="2847561287" sldId="266"/>
            <ac:spMk id="8" creationId="{777A147A-9ED8-46B4-8660-1B3C2AA880B5}"/>
          </ac:spMkLst>
        </pc:spChg>
        <pc:spChg chg="add">
          <ac:chgData name="Janneke Vloet - van der Aa" userId="2d8915ec-3935-4cf5-ab7f-ee7fe77a424a" providerId="ADAL" clId="{DF388E51-018A-45E6-880C-1301A71A9667}" dt="2024-03-14T13:45:02.444" v="433" actId="26606"/>
          <ac:spMkLst>
            <pc:docMk/>
            <pc:sldMk cId="2847561287" sldId="266"/>
            <ac:spMk id="10" creationId="{5D6C15A0-C087-4593-8414-2B4EC1CDC3DE}"/>
          </ac:spMkLst>
        </pc:spChg>
      </pc:sldChg>
      <pc:sldChg chg="addSp delSp modSp new mod setBg modNotesTx">
        <pc:chgData name="Janneke Vloet - van der Aa" userId="2d8915ec-3935-4cf5-ab7f-ee7fe77a424a" providerId="ADAL" clId="{DF388E51-018A-45E6-880C-1301A71A9667}" dt="2024-03-17T18:15:00.356" v="2709" actId="20577"/>
        <pc:sldMkLst>
          <pc:docMk/>
          <pc:sldMk cId="2274413140" sldId="267"/>
        </pc:sldMkLst>
        <pc:spChg chg="mod">
          <ac:chgData name="Janneke Vloet - van der Aa" userId="2d8915ec-3935-4cf5-ab7f-ee7fe77a424a" providerId="ADAL" clId="{DF388E51-018A-45E6-880C-1301A71A9667}" dt="2024-03-14T13:48:00.158" v="475" actId="20577"/>
          <ac:spMkLst>
            <pc:docMk/>
            <pc:sldMk cId="2274413140" sldId="267"/>
            <ac:spMk id="2" creationId="{2D516CA5-3E05-763E-1956-1F2AEFAA0C4A}"/>
          </ac:spMkLst>
        </pc:spChg>
        <pc:spChg chg="del mod">
          <ac:chgData name="Janneke Vloet - van der Aa" userId="2d8915ec-3935-4cf5-ab7f-ee7fe77a424a" providerId="ADAL" clId="{DF388E51-018A-45E6-880C-1301A71A9667}" dt="2024-03-14T13:47:36.559" v="465"/>
          <ac:spMkLst>
            <pc:docMk/>
            <pc:sldMk cId="2274413140" sldId="267"/>
            <ac:spMk id="3" creationId="{AFDB57BA-5C4D-F8F4-F007-8022E8749E1E}"/>
          </ac:spMkLst>
        </pc:spChg>
        <pc:spChg chg="add">
          <ac:chgData name="Janneke Vloet - van der Aa" userId="2d8915ec-3935-4cf5-ab7f-ee7fe77a424a" providerId="ADAL" clId="{DF388E51-018A-45E6-880C-1301A71A9667}" dt="2024-03-14T13:46:35.681" v="464" actId="26606"/>
          <ac:spMkLst>
            <pc:docMk/>
            <pc:sldMk cId="2274413140" sldId="267"/>
            <ac:spMk id="8" creationId="{777A147A-9ED8-46B4-8660-1B3C2AA880B5}"/>
          </ac:spMkLst>
        </pc:spChg>
        <pc:spChg chg="add">
          <ac:chgData name="Janneke Vloet - van der Aa" userId="2d8915ec-3935-4cf5-ab7f-ee7fe77a424a" providerId="ADAL" clId="{DF388E51-018A-45E6-880C-1301A71A9667}" dt="2024-03-14T13:46:35.681" v="464" actId="26606"/>
          <ac:spMkLst>
            <pc:docMk/>
            <pc:sldMk cId="2274413140" sldId="267"/>
            <ac:spMk id="10" creationId="{5D6C15A0-C087-4593-8414-2B4EC1CDC3DE}"/>
          </ac:spMkLst>
        </pc:spChg>
        <pc:picChg chg="add mod">
          <ac:chgData name="Janneke Vloet - van der Aa" userId="2d8915ec-3935-4cf5-ab7f-ee7fe77a424a" providerId="ADAL" clId="{DF388E51-018A-45E6-880C-1301A71A9667}" dt="2024-03-14T13:47:47.713" v="467" actId="1076"/>
          <ac:picMkLst>
            <pc:docMk/>
            <pc:sldMk cId="2274413140" sldId="267"/>
            <ac:picMk id="4" creationId="{C6B27429-52D4-49F0-0056-362DE605DF17}"/>
          </ac:picMkLst>
        </pc:picChg>
      </pc:sldChg>
    </pc:docChg>
  </pc:docChgLst>
</pc:chgInfo>
</file>

<file path=ppt/diagrams/_rels/data4.xml.rels><?xml version="1.0" encoding="UTF-8" standalone="yes"?>
<Relationships xmlns="http://schemas.openxmlformats.org/package/2006/relationships"><Relationship Id="rId1" Type="http://schemas.openxmlformats.org/officeDocument/2006/relationships/hyperlink" Target="https://www.landvancuijkwoont.nl/"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www.landvancuijkwoont.nl/"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57CED-4402-4A05-AC72-0B7FE3AAF81B}"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FE15D360-0D9C-47A6-B681-3B5AAA5E8739}">
      <dgm:prSet/>
      <dgm:spPr/>
      <dgm:t>
        <a:bodyPr/>
        <a:lstStyle/>
        <a:p>
          <a:r>
            <a:rPr lang="nl-NL"/>
            <a:t>Inleiding op dit thema door Helma Pluk</a:t>
          </a:r>
          <a:endParaRPr lang="en-US"/>
        </a:p>
      </dgm:t>
    </dgm:pt>
    <dgm:pt modelId="{5E1F7055-473F-44F7-9B0C-18BCF8551115}" type="parTrans" cxnId="{51F2EF05-A3DA-441C-8AB7-0F851EE04F5D}">
      <dgm:prSet/>
      <dgm:spPr/>
      <dgm:t>
        <a:bodyPr/>
        <a:lstStyle/>
        <a:p>
          <a:endParaRPr lang="en-US"/>
        </a:p>
      </dgm:t>
    </dgm:pt>
    <dgm:pt modelId="{2100314E-4496-4749-8EC4-C8F9F34B8D0F}" type="sibTrans" cxnId="{51F2EF05-A3DA-441C-8AB7-0F851EE04F5D}">
      <dgm:prSet/>
      <dgm:spPr/>
      <dgm:t>
        <a:bodyPr/>
        <a:lstStyle/>
        <a:p>
          <a:endParaRPr lang="en-US"/>
        </a:p>
      </dgm:t>
    </dgm:pt>
    <dgm:pt modelId="{4D2D27FD-D0DD-4631-8A10-2F97253C3367}">
      <dgm:prSet/>
      <dgm:spPr/>
      <dgm:t>
        <a:bodyPr/>
        <a:lstStyle/>
        <a:p>
          <a:r>
            <a:rPr lang="nl-NL"/>
            <a:t>Woonvisie Land van Cuijk door Willy Hendriks</a:t>
          </a:r>
          <a:endParaRPr lang="en-US"/>
        </a:p>
      </dgm:t>
    </dgm:pt>
    <dgm:pt modelId="{A5350037-03C2-4159-9B86-8F5D456E588E}" type="parTrans" cxnId="{4EF221AA-5483-4359-B782-5F71FE713EE9}">
      <dgm:prSet/>
      <dgm:spPr/>
      <dgm:t>
        <a:bodyPr/>
        <a:lstStyle/>
        <a:p>
          <a:endParaRPr lang="en-US"/>
        </a:p>
      </dgm:t>
    </dgm:pt>
    <dgm:pt modelId="{BDFE5E4C-764D-4847-A06C-AE0CA32C02C4}" type="sibTrans" cxnId="{4EF221AA-5483-4359-B782-5F71FE713EE9}">
      <dgm:prSet/>
      <dgm:spPr/>
      <dgm:t>
        <a:bodyPr/>
        <a:lstStyle/>
        <a:p>
          <a:endParaRPr lang="en-US"/>
        </a:p>
      </dgm:t>
    </dgm:pt>
    <dgm:pt modelId="{22C73930-6BEC-465D-B838-37D2814FA46C}">
      <dgm:prSet/>
      <dgm:spPr/>
      <dgm:t>
        <a:bodyPr/>
        <a:lstStyle/>
        <a:p>
          <a:r>
            <a:rPr lang="nl-NL"/>
            <a:t>Woonwebsite Land van Cuijk door Jan van Riet</a:t>
          </a:r>
          <a:endParaRPr lang="en-US"/>
        </a:p>
      </dgm:t>
    </dgm:pt>
    <dgm:pt modelId="{4246575A-89F1-4B79-A3A9-C596B8EF0DD0}" type="parTrans" cxnId="{3536AB89-0E48-429F-8161-761CA8870506}">
      <dgm:prSet/>
      <dgm:spPr/>
      <dgm:t>
        <a:bodyPr/>
        <a:lstStyle/>
        <a:p>
          <a:endParaRPr lang="en-US"/>
        </a:p>
      </dgm:t>
    </dgm:pt>
    <dgm:pt modelId="{661E0DAC-AD4A-4BF0-8AEC-05B05A00384E}" type="sibTrans" cxnId="{3536AB89-0E48-429F-8161-761CA8870506}">
      <dgm:prSet/>
      <dgm:spPr/>
      <dgm:t>
        <a:bodyPr/>
        <a:lstStyle/>
        <a:p>
          <a:endParaRPr lang="en-US"/>
        </a:p>
      </dgm:t>
    </dgm:pt>
    <dgm:pt modelId="{E32CC194-FC80-4916-8A3B-319858EF6F2E}">
      <dgm:prSet/>
      <dgm:spPr/>
      <dgm:t>
        <a:bodyPr/>
        <a:lstStyle/>
        <a:p>
          <a:r>
            <a:rPr lang="nl-NL"/>
            <a:t>Pauze</a:t>
          </a:r>
          <a:endParaRPr lang="en-US"/>
        </a:p>
      </dgm:t>
    </dgm:pt>
    <dgm:pt modelId="{18E2EFBA-7A09-4CF9-A918-9E3C45F0AD19}" type="parTrans" cxnId="{0E6EC332-48ED-4C7A-A5EE-088DF9E4EA57}">
      <dgm:prSet/>
      <dgm:spPr/>
      <dgm:t>
        <a:bodyPr/>
        <a:lstStyle/>
        <a:p>
          <a:endParaRPr lang="en-US"/>
        </a:p>
      </dgm:t>
    </dgm:pt>
    <dgm:pt modelId="{856647BC-12FC-4D70-B89F-AE627D6854B6}" type="sibTrans" cxnId="{0E6EC332-48ED-4C7A-A5EE-088DF9E4EA57}">
      <dgm:prSet/>
      <dgm:spPr/>
      <dgm:t>
        <a:bodyPr/>
        <a:lstStyle/>
        <a:p>
          <a:endParaRPr lang="en-US"/>
        </a:p>
      </dgm:t>
    </dgm:pt>
    <dgm:pt modelId="{B0A25A6B-EAAF-4010-8D27-60204905C4F5}">
      <dgm:prSet/>
      <dgm:spPr/>
      <dgm:t>
        <a:bodyPr/>
        <a:lstStyle/>
        <a:p>
          <a:r>
            <a:rPr lang="nl-NL"/>
            <a:t>Landelijk Team Flexwonen door Ron Stevens</a:t>
          </a:r>
          <a:endParaRPr lang="en-US"/>
        </a:p>
      </dgm:t>
    </dgm:pt>
    <dgm:pt modelId="{CAC656C3-2B13-43B8-8A85-40D0B4042733}" type="parTrans" cxnId="{A1971EBD-4C8C-423A-9385-4960C4B62F5C}">
      <dgm:prSet/>
      <dgm:spPr/>
      <dgm:t>
        <a:bodyPr/>
        <a:lstStyle/>
        <a:p>
          <a:endParaRPr lang="en-US"/>
        </a:p>
      </dgm:t>
    </dgm:pt>
    <dgm:pt modelId="{4B82EA0B-4C94-44B4-9AE9-9106E6B0F056}" type="sibTrans" cxnId="{A1971EBD-4C8C-423A-9385-4960C4B62F5C}">
      <dgm:prSet/>
      <dgm:spPr/>
      <dgm:t>
        <a:bodyPr/>
        <a:lstStyle/>
        <a:p>
          <a:endParaRPr lang="en-US"/>
        </a:p>
      </dgm:t>
    </dgm:pt>
    <dgm:pt modelId="{BCE9FF60-F09F-4C82-A7CE-014CCC651127}">
      <dgm:prSet/>
      <dgm:spPr/>
      <dgm:t>
        <a:bodyPr/>
        <a:lstStyle/>
        <a:p>
          <a:r>
            <a:rPr lang="nl-NL"/>
            <a:t>CPO project Mill door Jo van Soest</a:t>
          </a:r>
          <a:endParaRPr lang="en-US"/>
        </a:p>
      </dgm:t>
    </dgm:pt>
    <dgm:pt modelId="{0CB57DF9-290C-42EF-A1F0-8071A479161D}" type="parTrans" cxnId="{08046952-D3B7-4CF5-A2DD-14F44F3443A5}">
      <dgm:prSet/>
      <dgm:spPr/>
      <dgm:t>
        <a:bodyPr/>
        <a:lstStyle/>
        <a:p>
          <a:endParaRPr lang="en-US"/>
        </a:p>
      </dgm:t>
    </dgm:pt>
    <dgm:pt modelId="{384946C3-3DE6-40B2-ADE3-50FAA955D610}" type="sibTrans" cxnId="{08046952-D3B7-4CF5-A2DD-14F44F3443A5}">
      <dgm:prSet/>
      <dgm:spPr/>
      <dgm:t>
        <a:bodyPr/>
        <a:lstStyle/>
        <a:p>
          <a:endParaRPr lang="en-US"/>
        </a:p>
      </dgm:t>
    </dgm:pt>
    <dgm:pt modelId="{2F8D642F-1D2E-42B0-9493-18B0D617D2BE}">
      <dgm:prSet/>
      <dgm:spPr/>
      <dgm:t>
        <a:bodyPr/>
        <a:lstStyle/>
        <a:p>
          <a:r>
            <a:rPr lang="nl-NL"/>
            <a:t>Samenvatting door Helma Pluk</a:t>
          </a:r>
          <a:endParaRPr lang="en-US"/>
        </a:p>
      </dgm:t>
    </dgm:pt>
    <dgm:pt modelId="{00652760-28FB-4CAE-9662-88666C080F45}" type="parTrans" cxnId="{BB1D72C0-42CD-4C61-A093-103976508B29}">
      <dgm:prSet/>
      <dgm:spPr/>
      <dgm:t>
        <a:bodyPr/>
        <a:lstStyle/>
        <a:p>
          <a:endParaRPr lang="en-US"/>
        </a:p>
      </dgm:t>
    </dgm:pt>
    <dgm:pt modelId="{AD2E1D92-1CDD-4056-B7AD-323E23E0B37F}" type="sibTrans" cxnId="{BB1D72C0-42CD-4C61-A093-103976508B29}">
      <dgm:prSet/>
      <dgm:spPr/>
      <dgm:t>
        <a:bodyPr/>
        <a:lstStyle/>
        <a:p>
          <a:endParaRPr lang="en-US"/>
        </a:p>
      </dgm:t>
    </dgm:pt>
    <dgm:pt modelId="{9CF7BF7B-A676-44F1-93A1-F4AF85AFBE6E}">
      <dgm:prSet/>
      <dgm:spPr/>
      <dgm:t>
        <a:bodyPr/>
        <a:lstStyle/>
        <a:p>
          <a:r>
            <a:rPr lang="nl-NL"/>
            <a:t>Afsluiting van de avond</a:t>
          </a:r>
          <a:endParaRPr lang="en-US"/>
        </a:p>
      </dgm:t>
    </dgm:pt>
    <dgm:pt modelId="{B5596804-C828-46D0-90C9-74B1E25BAF95}" type="parTrans" cxnId="{A805924E-B7C6-4BBC-9097-25A90C2D1A1A}">
      <dgm:prSet/>
      <dgm:spPr/>
      <dgm:t>
        <a:bodyPr/>
        <a:lstStyle/>
        <a:p>
          <a:endParaRPr lang="en-US"/>
        </a:p>
      </dgm:t>
    </dgm:pt>
    <dgm:pt modelId="{DCCBCE85-4031-488A-B366-4192477C7C23}" type="sibTrans" cxnId="{A805924E-B7C6-4BBC-9097-25A90C2D1A1A}">
      <dgm:prSet/>
      <dgm:spPr/>
      <dgm:t>
        <a:bodyPr/>
        <a:lstStyle/>
        <a:p>
          <a:endParaRPr lang="en-US"/>
        </a:p>
      </dgm:t>
    </dgm:pt>
    <dgm:pt modelId="{0C7596DB-8CCF-4C6B-9715-E5263110622B}" type="pres">
      <dgm:prSet presAssocID="{FA357CED-4402-4A05-AC72-0B7FE3AAF81B}" presName="vert0" presStyleCnt="0">
        <dgm:presLayoutVars>
          <dgm:dir/>
          <dgm:animOne val="branch"/>
          <dgm:animLvl val="lvl"/>
        </dgm:presLayoutVars>
      </dgm:prSet>
      <dgm:spPr/>
    </dgm:pt>
    <dgm:pt modelId="{3191D9A3-F721-4DEA-85C9-85C84647116E}" type="pres">
      <dgm:prSet presAssocID="{FE15D360-0D9C-47A6-B681-3B5AAA5E8739}" presName="thickLine" presStyleLbl="alignNode1" presStyleIdx="0" presStyleCnt="8"/>
      <dgm:spPr/>
    </dgm:pt>
    <dgm:pt modelId="{76431AB7-2ED1-4405-86AA-475D598249FA}" type="pres">
      <dgm:prSet presAssocID="{FE15D360-0D9C-47A6-B681-3B5AAA5E8739}" presName="horz1" presStyleCnt="0"/>
      <dgm:spPr/>
    </dgm:pt>
    <dgm:pt modelId="{52728A48-8146-4DE1-B266-846BD4D70B41}" type="pres">
      <dgm:prSet presAssocID="{FE15D360-0D9C-47A6-B681-3B5AAA5E8739}" presName="tx1" presStyleLbl="revTx" presStyleIdx="0" presStyleCnt="8"/>
      <dgm:spPr/>
    </dgm:pt>
    <dgm:pt modelId="{36F674E1-8897-4492-848D-6FB7FFD5FB0D}" type="pres">
      <dgm:prSet presAssocID="{FE15D360-0D9C-47A6-B681-3B5AAA5E8739}" presName="vert1" presStyleCnt="0"/>
      <dgm:spPr/>
    </dgm:pt>
    <dgm:pt modelId="{F8641655-9C26-43C5-A79E-88F2D2399809}" type="pres">
      <dgm:prSet presAssocID="{4D2D27FD-D0DD-4631-8A10-2F97253C3367}" presName="thickLine" presStyleLbl="alignNode1" presStyleIdx="1" presStyleCnt="8"/>
      <dgm:spPr/>
    </dgm:pt>
    <dgm:pt modelId="{ECF2106C-D5AA-4290-AAAE-F03B477694F1}" type="pres">
      <dgm:prSet presAssocID="{4D2D27FD-D0DD-4631-8A10-2F97253C3367}" presName="horz1" presStyleCnt="0"/>
      <dgm:spPr/>
    </dgm:pt>
    <dgm:pt modelId="{E8965F88-3E17-477A-BC38-0E05BD9E3F31}" type="pres">
      <dgm:prSet presAssocID="{4D2D27FD-D0DD-4631-8A10-2F97253C3367}" presName="tx1" presStyleLbl="revTx" presStyleIdx="1" presStyleCnt="8"/>
      <dgm:spPr/>
    </dgm:pt>
    <dgm:pt modelId="{2835E8FD-B2DE-42A5-99A0-AAA0C388E963}" type="pres">
      <dgm:prSet presAssocID="{4D2D27FD-D0DD-4631-8A10-2F97253C3367}" presName="vert1" presStyleCnt="0"/>
      <dgm:spPr/>
    </dgm:pt>
    <dgm:pt modelId="{D096E235-EB54-4B42-963F-94DB1E860F44}" type="pres">
      <dgm:prSet presAssocID="{22C73930-6BEC-465D-B838-37D2814FA46C}" presName="thickLine" presStyleLbl="alignNode1" presStyleIdx="2" presStyleCnt="8"/>
      <dgm:spPr/>
    </dgm:pt>
    <dgm:pt modelId="{CCADBBAB-724B-4A22-96DF-4591C8F03F92}" type="pres">
      <dgm:prSet presAssocID="{22C73930-6BEC-465D-B838-37D2814FA46C}" presName="horz1" presStyleCnt="0"/>
      <dgm:spPr/>
    </dgm:pt>
    <dgm:pt modelId="{A8411504-8580-4932-BCDD-486625CC4506}" type="pres">
      <dgm:prSet presAssocID="{22C73930-6BEC-465D-B838-37D2814FA46C}" presName="tx1" presStyleLbl="revTx" presStyleIdx="2" presStyleCnt="8"/>
      <dgm:spPr/>
    </dgm:pt>
    <dgm:pt modelId="{60715658-769B-4489-8C71-23891E5BE802}" type="pres">
      <dgm:prSet presAssocID="{22C73930-6BEC-465D-B838-37D2814FA46C}" presName="vert1" presStyleCnt="0"/>
      <dgm:spPr/>
    </dgm:pt>
    <dgm:pt modelId="{191C12C9-D6AA-4ED1-8106-3B4E3C9314E7}" type="pres">
      <dgm:prSet presAssocID="{E32CC194-FC80-4916-8A3B-319858EF6F2E}" presName="thickLine" presStyleLbl="alignNode1" presStyleIdx="3" presStyleCnt="8"/>
      <dgm:spPr/>
    </dgm:pt>
    <dgm:pt modelId="{AE0AD33C-654F-4FF7-B094-69527369F58A}" type="pres">
      <dgm:prSet presAssocID="{E32CC194-FC80-4916-8A3B-319858EF6F2E}" presName="horz1" presStyleCnt="0"/>
      <dgm:spPr/>
    </dgm:pt>
    <dgm:pt modelId="{1ADE4256-2801-46B6-BDA4-C2FEE098A0B2}" type="pres">
      <dgm:prSet presAssocID="{E32CC194-FC80-4916-8A3B-319858EF6F2E}" presName="tx1" presStyleLbl="revTx" presStyleIdx="3" presStyleCnt="8"/>
      <dgm:spPr/>
    </dgm:pt>
    <dgm:pt modelId="{9C7A11C0-FB5A-4AB1-93BC-D4521F74BC8B}" type="pres">
      <dgm:prSet presAssocID="{E32CC194-FC80-4916-8A3B-319858EF6F2E}" presName="vert1" presStyleCnt="0"/>
      <dgm:spPr/>
    </dgm:pt>
    <dgm:pt modelId="{88B12B23-AF67-4222-967C-D9ABBD949197}" type="pres">
      <dgm:prSet presAssocID="{B0A25A6B-EAAF-4010-8D27-60204905C4F5}" presName="thickLine" presStyleLbl="alignNode1" presStyleIdx="4" presStyleCnt="8"/>
      <dgm:spPr/>
    </dgm:pt>
    <dgm:pt modelId="{C91ECB7E-BF05-4DCA-BB49-46C6D3B6EC7E}" type="pres">
      <dgm:prSet presAssocID="{B0A25A6B-EAAF-4010-8D27-60204905C4F5}" presName="horz1" presStyleCnt="0"/>
      <dgm:spPr/>
    </dgm:pt>
    <dgm:pt modelId="{86C6CE4B-6776-412B-B8D1-F5BD0A41B24F}" type="pres">
      <dgm:prSet presAssocID="{B0A25A6B-EAAF-4010-8D27-60204905C4F5}" presName="tx1" presStyleLbl="revTx" presStyleIdx="4" presStyleCnt="8"/>
      <dgm:spPr/>
    </dgm:pt>
    <dgm:pt modelId="{98FBBCDC-7A8D-437C-A76E-4263EE9631E1}" type="pres">
      <dgm:prSet presAssocID="{B0A25A6B-EAAF-4010-8D27-60204905C4F5}" presName="vert1" presStyleCnt="0"/>
      <dgm:spPr/>
    </dgm:pt>
    <dgm:pt modelId="{4BE9BFED-6238-43F0-AD8A-8DB17713EE00}" type="pres">
      <dgm:prSet presAssocID="{BCE9FF60-F09F-4C82-A7CE-014CCC651127}" presName="thickLine" presStyleLbl="alignNode1" presStyleIdx="5" presStyleCnt="8"/>
      <dgm:spPr/>
    </dgm:pt>
    <dgm:pt modelId="{E8133C68-D635-4680-82CB-CEC551594AE6}" type="pres">
      <dgm:prSet presAssocID="{BCE9FF60-F09F-4C82-A7CE-014CCC651127}" presName="horz1" presStyleCnt="0"/>
      <dgm:spPr/>
    </dgm:pt>
    <dgm:pt modelId="{D0194B0E-AECE-488A-9EFC-2D09A1654E01}" type="pres">
      <dgm:prSet presAssocID="{BCE9FF60-F09F-4C82-A7CE-014CCC651127}" presName="tx1" presStyleLbl="revTx" presStyleIdx="5" presStyleCnt="8"/>
      <dgm:spPr/>
    </dgm:pt>
    <dgm:pt modelId="{C51B1B20-B13F-4CC8-91A8-601A21A97407}" type="pres">
      <dgm:prSet presAssocID="{BCE9FF60-F09F-4C82-A7CE-014CCC651127}" presName="vert1" presStyleCnt="0"/>
      <dgm:spPr/>
    </dgm:pt>
    <dgm:pt modelId="{D73A51B2-6454-4F72-8CA1-676FAC21EAFF}" type="pres">
      <dgm:prSet presAssocID="{2F8D642F-1D2E-42B0-9493-18B0D617D2BE}" presName="thickLine" presStyleLbl="alignNode1" presStyleIdx="6" presStyleCnt="8"/>
      <dgm:spPr/>
    </dgm:pt>
    <dgm:pt modelId="{13B2A4E3-9427-4639-812F-BC168DCDD9F9}" type="pres">
      <dgm:prSet presAssocID="{2F8D642F-1D2E-42B0-9493-18B0D617D2BE}" presName="horz1" presStyleCnt="0"/>
      <dgm:spPr/>
    </dgm:pt>
    <dgm:pt modelId="{BDA79377-3D55-4365-A285-230F975A8B53}" type="pres">
      <dgm:prSet presAssocID="{2F8D642F-1D2E-42B0-9493-18B0D617D2BE}" presName="tx1" presStyleLbl="revTx" presStyleIdx="6" presStyleCnt="8"/>
      <dgm:spPr/>
    </dgm:pt>
    <dgm:pt modelId="{7D1E2FE0-EA4B-462E-AEF5-C94353FB9071}" type="pres">
      <dgm:prSet presAssocID="{2F8D642F-1D2E-42B0-9493-18B0D617D2BE}" presName="vert1" presStyleCnt="0"/>
      <dgm:spPr/>
    </dgm:pt>
    <dgm:pt modelId="{D60C3FAD-875E-4E72-9ED8-A1C108A2F838}" type="pres">
      <dgm:prSet presAssocID="{9CF7BF7B-A676-44F1-93A1-F4AF85AFBE6E}" presName="thickLine" presStyleLbl="alignNode1" presStyleIdx="7" presStyleCnt="8"/>
      <dgm:spPr/>
    </dgm:pt>
    <dgm:pt modelId="{487C3D4E-136F-4934-9F3E-BC0039DA33C9}" type="pres">
      <dgm:prSet presAssocID="{9CF7BF7B-A676-44F1-93A1-F4AF85AFBE6E}" presName="horz1" presStyleCnt="0"/>
      <dgm:spPr/>
    </dgm:pt>
    <dgm:pt modelId="{A4BF854C-8CB8-4C90-BBDF-BA8CE0E67F2C}" type="pres">
      <dgm:prSet presAssocID="{9CF7BF7B-A676-44F1-93A1-F4AF85AFBE6E}" presName="tx1" presStyleLbl="revTx" presStyleIdx="7" presStyleCnt="8"/>
      <dgm:spPr/>
    </dgm:pt>
    <dgm:pt modelId="{3DC8CC88-1A96-4A84-8A16-B97A8BD2A402}" type="pres">
      <dgm:prSet presAssocID="{9CF7BF7B-A676-44F1-93A1-F4AF85AFBE6E}" presName="vert1" presStyleCnt="0"/>
      <dgm:spPr/>
    </dgm:pt>
  </dgm:ptLst>
  <dgm:cxnLst>
    <dgm:cxn modelId="{85652905-20D4-481F-8589-00D8ABD59C34}" type="presOf" srcId="{B0A25A6B-EAAF-4010-8D27-60204905C4F5}" destId="{86C6CE4B-6776-412B-B8D1-F5BD0A41B24F}" srcOrd="0" destOrd="0" presId="urn:microsoft.com/office/officeart/2008/layout/LinedList"/>
    <dgm:cxn modelId="{51F2EF05-A3DA-441C-8AB7-0F851EE04F5D}" srcId="{FA357CED-4402-4A05-AC72-0B7FE3AAF81B}" destId="{FE15D360-0D9C-47A6-B681-3B5AAA5E8739}" srcOrd="0" destOrd="0" parTransId="{5E1F7055-473F-44F7-9B0C-18BCF8551115}" sibTransId="{2100314E-4496-4749-8EC4-C8F9F34B8D0F}"/>
    <dgm:cxn modelId="{50FF5618-8BB4-41FC-BBDE-0DB4B2FE4334}" type="presOf" srcId="{FE15D360-0D9C-47A6-B681-3B5AAA5E8739}" destId="{52728A48-8146-4DE1-B266-846BD4D70B41}" srcOrd="0" destOrd="0" presId="urn:microsoft.com/office/officeart/2008/layout/LinedList"/>
    <dgm:cxn modelId="{0E6EC332-48ED-4C7A-A5EE-088DF9E4EA57}" srcId="{FA357CED-4402-4A05-AC72-0B7FE3AAF81B}" destId="{E32CC194-FC80-4916-8A3B-319858EF6F2E}" srcOrd="3" destOrd="0" parTransId="{18E2EFBA-7A09-4CF9-A918-9E3C45F0AD19}" sibTransId="{856647BC-12FC-4D70-B89F-AE627D6854B6}"/>
    <dgm:cxn modelId="{00455D5F-247D-45F1-97D7-587365B82A56}" type="presOf" srcId="{2F8D642F-1D2E-42B0-9493-18B0D617D2BE}" destId="{BDA79377-3D55-4365-A285-230F975A8B53}" srcOrd="0" destOrd="0" presId="urn:microsoft.com/office/officeart/2008/layout/LinedList"/>
    <dgm:cxn modelId="{D81F6D45-D976-4B2A-9F2B-BAA5A76FFD33}" type="presOf" srcId="{E32CC194-FC80-4916-8A3B-319858EF6F2E}" destId="{1ADE4256-2801-46B6-BDA4-C2FEE098A0B2}" srcOrd="0" destOrd="0" presId="urn:microsoft.com/office/officeart/2008/layout/LinedList"/>
    <dgm:cxn modelId="{45667F6C-79CF-4B17-B830-A4335CA61B15}" type="presOf" srcId="{9CF7BF7B-A676-44F1-93A1-F4AF85AFBE6E}" destId="{A4BF854C-8CB8-4C90-BBDF-BA8CE0E67F2C}" srcOrd="0" destOrd="0" presId="urn:microsoft.com/office/officeart/2008/layout/LinedList"/>
    <dgm:cxn modelId="{A805924E-B7C6-4BBC-9097-25A90C2D1A1A}" srcId="{FA357CED-4402-4A05-AC72-0B7FE3AAF81B}" destId="{9CF7BF7B-A676-44F1-93A1-F4AF85AFBE6E}" srcOrd="7" destOrd="0" parTransId="{B5596804-C828-46D0-90C9-74B1E25BAF95}" sibTransId="{DCCBCE85-4031-488A-B366-4192477C7C23}"/>
    <dgm:cxn modelId="{08046952-D3B7-4CF5-A2DD-14F44F3443A5}" srcId="{FA357CED-4402-4A05-AC72-0B7FE3AAF81B}" destId="{BCE9FF60-F09F-4C82-A7CE-014CCC651127}" srcOrd="5" destOrd="0" parTransId="{0CB57DF9-290C-42EF-A1F0-8071A479161D}" sibTransId="{384946C3-3DE6-40B2-ADE3-50FAA955D610}"/>
    <dgm:cxn modelId="{3536AB89-0E48-429F-8161-761CA8870506}" srcId="{FA357CED-4402-4A05-AC72-0B7FE3AAF81B}" destId="{22C73930-6BEC-465D-B838-37D2814FA46C}" srcOrd="2" destOrd="0" parTransId="{4246575A-89F1-4B79-A3A9-C596B8EF0DD0}" sibTransId="{661E0DAC-AD4A-4BF0-8AEC-05B05A00384E}"/>
    <dgm:cxn modelId="{67557599-685C-4997-8802-7E7EBF91B3F3}" type="presOf" srcId="{FA357CED-4402-4A05-AC72-0B7FE3AAF81B}" destId="{0C7596DB-8CCF-4C6B-9715-E5263110622B}" srcOrd="0" destOrd="0" presId="urn:microsoft.com/office/officeart/2008/layout/LinedList"/>
    <dgm:cxn modelId="{4EF221AA-5483-4359-B782-5F71FE713EE9}" srcId="{FA357CED-4402-4A05-AC72-0B7FE3AAF81B}" destId="{4D2D27FD-D0DD-4631-8A10-2F97253C3367}" srcOrd="1" destOrd="0" parTransId="{A5350037-03C2-4159-9B86-8F5D456E588E}" sibTransId="{BDFE5E4C-764D-4847-A06C-AE0CA32C02C4}"/>
    <dgm:cxn modelId="{01ECB2AC-86CC-42AC-B2CD-2305E9FD7C89}" type="presOf" srcId="{4D2D27FD-D0DD-4631-8A10-2F97253C3367}" destId="{E8965F88-3E17-477A-BC38-0E05BD9E3F31}" srcOrd="0" destOrd="0" presId="urn:microsoft.com/office/officeart/2008/layout/LinedList"/>
    <dgm:cxn modelId="{A1971EBD-4C8C-423A-9385-4960C4B62F5C}" srcId="{FA357CED-4402-4A05-AC72-0B7FE3AAF81B}" destId="{B0A25A6B-EAAF-4010-8D27-60204905C4F5}" srcOrd="4" destOrd="0" parTransId="{CAC656C3-2B13-43B8-8A85-40D0B4042733}" sibTransId="{4B82EA0B-4C94-44B4-9AE9-9106E6B0F056}"/>
    <dgm:cxn modelId="{BB1D72C0-42CD-4C61-A093-103976508B29}" srcId="{FA357CED-4402-4A05-AC72-0B7FE3AAF81B}" destId="{2F8D642F-1D2E-42B0-9493-18B0D617D2BE}" srcOrd="6" destOrd="0" parTransId="{00652760-28FB-4CAE-9662-88666C080F45}" sibTransId="{AD2E1D92-1CDD-4056-B7AD-323E23E0B37F}"/>
    <dgm:cxn modelId="{BAE225D8-EDBB-46FA-A6E2-AAD905177D06}" type="presOf" srcId="{BCE9FF60-F09F-4C82-A7CE-014CCC651127}" destId="{D0194B0E-AECE-488A-9EFC-2D09A1654E01}" srcOrd="0" destOrd="0" presId="urn:microsoft.com/office/officeart/2008/layout/LinedList"/>
    <dgm:cxn modelId="{8E02C2D9-E522-43DE-828A-DD293B3308D0}" type="presOf" srcId="{22C73930-6BEC-465D-B838-37D2814FA46C}" destId="{A8411504-8580-4932-BCDD-486625CC4506}" srcOrd="0" destOrd="0" presId="urn:microsoft.com/office/officeart/2008/layout/LinedList"/>
    <dgm:cxn modelId="{A45E764D-7EAC-4C15-84EB-36C1467E473E}" type="presParOf" srcId="{0C7596DB-8CCF-4C6B-9715-E5263110622B}" destId="{3191D9A3-F721-4DEA-85C9-85C84647116E}" srcOrd="0" destOrd="0" presId="urn:microsoft.com/office/officeart/2008/layout/LinedList"/>
    <dgm:cxn modelId="{280FF1BF-9DDD-4386-958E-FB123BB87577}" type="presParOf" srcId="{0C7596DB-8CCF-4C6B-9715-E5263110622B}" destId="{76431AB7-2ED1-4405-86AA-475D598249FA}" srcOrd="1" destOrd="0" presId="urn:microsoft.com/office/officeart/2008/layout/LinedList"/>
    <dgm:cxn modelId="{4B1D66F2-8205-4189-BDCE-08AAF1DA011B}" type="presParOf" srcId="{76431AB7-2ED1-4405-86AA-475D598249FA}" destId="{52728A48-8146-4DE1-B266-846BD4D70B41}" srcOrd="0" destOrd="0" presId="urn:microsoft.com/office/officeart/2008/layout/LinedList"/>
    <dgm:cxn modelId="{7F08250F-2805-4375-9C33-71982D81782F}" type="presParOf" srcId="{76431AB7-2ED1-4405-86AA-475D598249FA}" destId="{36F674E1-8897-4492-848D-6FB7FFD5FB0D}" srcOrd="1" destOrd="0" presId="urn:microsoft.com/office/officeart/2008/layout/LinedList"/>
    <dgm:cxn modelId="{CE3EEAFD-B55A-4B91-BE07-DF0AC58FDC21}" type="presParOf" srcId="{0C7596DB-8CCF-4C6B-9715-E5263110622B}" destId="{F8641655-9C26-43C5-A79E-88F2D2399809}" srcOrd="2" destOrd="0" presId="urn:microsoft.com/office/officeart/2008/layout/LinedList"/>
    <dgm:cxn modelId="{A69C5858-3633-4656-87D3-C50CB140543F}" type="presParOf" srcId="{0C7596DB-8CCF-4C6B-9715-E5263110622B}" destId="{ECF2106C-D5AA-4290-AAAE-F03B477694F1}" srcOrd="3" destOrd="0" presId="urn:microsoft.com/office/officeart/2008/layout/LinedList"/>
    <dgm:cxn modelId="{8213E466-F8E6-4604-A0E7-1066C6BD09DB}" type="presParOf" srcId="{ECF2106C-D5AA-4290-AAAE-F03B477694F1}" destId="{E8965F88-3E17-477A-BC38-0E05BD9E3F31}" srcOrd="0" destOrd="0" presId="urn:microsoft.com/office/officeart/2008/layout/LinedList"/>
    <dgm:cxn modelId="{7676D0E5-AB79-4B2E-8CBA-072D5EED2CBE}" type="presParOf" srcId="{ECF2106C-D5AA-4290-AAAE-F03B477694F1}" destId="{2835E8FD-B2DE-42A5-99A0-AAA0C388E963}" srcOrd="1" destOrd="0" presId="urn:microsoft.com/office/officeart/2008/layout/LinedList"/>
    <dgm:cxn modelId="{0E55E32F-5C62-4DB4-B443-CF1003721981}" type="presParOf" srcId="{0C7596DB-8CCF-4C6B-9715-E5263110622B}" destId="{D096E235-EB54-4B42-963F-94DB1E860F44}" srcOrd="4" destOrd="0" presId="urn:microsoft.com/office/officeart/2008/layout/LinedList"/>
    <dgm:cxn modelId="{80253A03-6443-4AC0-BA12-E80782F52D5B}" type="presParOf" srcId="{0C7596DB-8CCF-4C6B-9715-E5263110622B}" destId="{CCADBBAB-724B-4A22-96DF-4591C8F03F92}" srcOrd="5" destOrd="0" presId="urn:microsoft.com/office/officeart/2008/layout/LinedList"/>
    <dgm:cxn modelId="{80A088E6-89A7-45BE-B0C4-4E922BDBB9C5}" type="presParOf" srcId="{CCADBBAB-724B-4A22-96DF-4591C8F03F92}" destId="{A8411504-8580-4932-BCDD-486625CC4506}" srcOrd="0" destOrd="0" presId="urn:microsoft.com/office/officeart/2008/layout/LinedList"/>
    <dgm:cxn modelId="{0E53D97D-BA84-4C25-B4D3-B22713F6C24B}" type="presParOf" srcId="{CCADBBAB-724B-4A22-96DF-4591C8F03F92}" destId="{60715658-769B-4489-8C71-23891E5BE802}" srcOrd="1" destOrd="0" presId="urn:microsoft.com/office/officeart/2008/layout/LinedList"/>
    <dgm:cxn modelId="{60E9AFAC-024C-45DA-985D-6793D7CDA91C}" type="presParOf" srcId="{0C7596DB-8CCF-4C6B-9715-E5263110622B}" destId="{191C12C9-D6AA-4ED1-8106-3B4E3C9314E7}" srcOrd="6" destOrd="0" presId="urn:microsoft.com/office/officeart/2008/layout/LinedList"/>
    <dgm:cxn modelId="{727B8FFF-806E-4D57-A184-981F1EF41722}" type="presParOf" srcId="{0C7596DB-8CCF-4C6B-9715-E5263110622B}" destId="{AE0AD33C-654F-4FF7-B094-69527369F58A}" srcOrd="7" destOrd="0" presId="urn:microsoft.com/office/officeart/2008/layout/LinedList"/>
    <dgm:cxn modelId="{E8DB1804-43DD-4BC1-BDF4-BC38D8AB5D95}" type="presParOf" srcId="{AE0AD33C-654F-4FF7-B094-69527369F58A}" destId="{1ADE4256-2801-46B6-BDA4-C2FEE098A0B2}" srcOrd="0" destOrd="0" presId="urn:microsoft.com/office/officeart/2008/layout/LinedList"/>
    <dgm:cxn modelId="{FAF30B51-4BC2-44A0-A927-61CDC3CAF179}" type="presParOf" srcId="{AE0AD33C-654F-4FF7-B094-69527369F58A}" destId="{9C7A11C0-FB5A-4AB1-93BC-D4521F74BC8B}" srcOrd="1" destOrd="0" presId="urn:microsoft.com/office/officeart/2008/layout/LinedList"/>
    <dgm:cxn modelId="{CD337A90-A237-4AE9-A16F-56EDCF1BE787}" type="presParOf" srcId="{0C7596DB-8CCF-4C6B-9715-E5263110622B}" destId="{88B12B23-AF67-4222-967C-D9ABBD949197}" srcOrd="8" destOrd="0" presId="urn:microsoft.com/office/officeart/2008/layout/LinedList"/>
    <dgm:cxn modelId="{5BC2367D-1E3C-4D00-9426-E722FE0A9D32}" type="presParOf" srcId="{0C7596DB-8CCF-4C6B-9715-E5263110622B}" destId="{C91ECB7E-BF05-4DCA-BB49-46C6D3B6EC7E}" srcOrd="9" destOrd="0" presId="urn:microsoft.com/office/officeart/2008/layout/LinedList"/>
    <dgm:cxn modelId="{D1D3FC70-74EA-41A8-B873-2B0218E6DCAF}" type="presParOf" srcId="{C91ECB7E-BF05-4DCA-BB49-46C6D3B6EC7E}" destId="{86C6CE4B-6776-412B-B8D1-F5BD0A41B24F}" srcOrd="0" destOrd="0" presId="urn:microsoft.com/office/officeart/2008/layout/LinedList"/>
    <dgm:cxn modelId="{2CE85520-CC09-4F05-813A-D10829204CE7}" type="presParOf" srcId="{C91ECB7E-BF05-4DCA-BB49-46C6D3B6EC7E}" destId="{98FBBCDC-7A8D-437C-A76E-4263EE9631E1}" srcOrd="1" destOrd="0" presId="urn:microsoft.com/office/officeart/2008/layout/LinedList"/>
    <dgm:cxn modelId="{5F22ED15-D397-44CB-9D22-F24936C0AEA9}" type="presParOf" srcId="{0C7596DB-8CCF-4C6B-9715-E5263110622B}" destId="{4BE9BFED-6238-43F0-AD8A-8DB17713EE00}" srcOrd="10" destOrd="0" presId="urn:microsoft.com/office/officeart/2008/layout/LinedList"/>
    <dgm:cxn modelId="{8261FF88-5225-4550-AC89-4F340D809A43}" type="presParOf" srcId="{0C7596DB-8CCF-4C6B-9715-E5263110622B}" destId="{E8133C68-D635-4680-82CB-CEC551594AE6}" srcOrd="11" destOrd="0" presId="urn:microsoft.com/office/officeart/2008/layout/LinedList"/>
    <dgm:cxn modelId="{674329E6-4DC7-4B43-AF20-B6885181B301}" type="presParOf" srcId="{E8133C68-D635-4680-82CB-CEC551594AE6}" destId="{D0194B0E-AECE-488A-9EFC-2D09A1654E01}" srcOrd="0" destOrd="0" presId="urn:microsoft.com/office/officeart/2008/layout/LinedList"/>
    <dgm:cxn modelId="{B9426D03-F386-47BB-B562-AB50CDA0C10E}" type="presParOf" srcId="{E8133C68-D635-4680-82CB-CEC551594AE6}" destId="{C51B1B20-B13F-4CC8-91A8-601A21A97407}" srcOrd="1" destOrd="0" presId="urn:microsoft.com/office/officeart/2008/layout/LinedList"/>
    <dgm:cxn modelId="{19B90C25-614C-4442-8ADB-5A76FF8D4B34}" type="presParOf" srcId="{0C7596DB-8CCF-4C6B-9715-E5263110622B}" destId="{D73A51B2-6454-4F72-8CA1-676FAC21EAFF}" srcOrd="12" destOrd="0" presId="urn:microsoft.com/office/officeart/2008/layout/LinedList"/>
    <dgm:cxn modelId="{EECDB93E-0B8D-45B8-8F51-4D0EAB6CEA81}" type="presParOf" srcId="{0C7596DB-8CCF-4C6B-9715-E5263110622B}" destId="{13B2A4E3-9427-4639-812F-BC168DCDD9F9}" srcOrd="13" destOrd="0" presId="urn:microsoft.com/office/officeart/2008/layout/LinedList"/>
    <dgm:cxn modelId="{B4C1621C-508A-42AB-8DFC-0EF61CAACD14}" type="presParOf" srcId="{13B2A4E3-9427-4639-812F-BC168DCDD9F9}" destId="{BDA79377-3D55-4365-A285-230F975A8B53}" srcOrd="0" destOrd="0" presId="urn:microsoft.com/office/officeart/2008/layout/LinedList"/>
    <dgm:cxn modelId="{94F6AFAC-CDFC-4C2B-BBAD-E66ECF90BB95}" type="presParOf" srcId="{13B2A4E3-9427-4639-812F-BC168DCDD9F9}" destId="{7D1E2FE0-EA4B-462E-AEF5-C94353FB9071}" srcOrd="1" destOrd="0" presId="urn:microsoft.com/office/officeart/2008/layout/LinedList"/>
    <dgm:cxn modelId="{ADAE22ED-A72A-4913-8502-12620C854AA1}" type="presParOf" srcId="{0C7596DB-8CCF-4C6B-9715-E5263110622B}" destId="{D60C3FAD-875E-4E72-9ED8-A1C108A2F838}" srcOrd="14" destOrd="0" presId="urn:microsoft.com/office/officeart/2008/layout/LinedList"/>
    <dgm:cxn modelId="{E4932236-36E2-4769-ABFF-177827F28613}" type="presParOf" srcId="{0C7596DB-8CCF-4C6B-9715-E5263110622B}" destId="{487C3D4E-136F-4934-9F3E-BC0039DA33C9}" srcOrd="15" destOrd="0" presId="urn:microsoft.com/office/officeart/2008/layout/LinedList"/>
    <dgm:cxn modelId="{E4B9B760-4872-498B-81F5-18D59972474F}" type="presParOf" srcId="{487C3D4E-136F-4934-9F3E-BC0039DA33C9}" destId="{A4BF854C-8CB8-4C90-BBDF-BA8CE0E67F2C}" srcOrd="0" destOrd="0" presId="urn:microsoft.com/office/officeart/2008/layout/LinedList"/>
    <dgm:cxn modelId="{9B630F22-87E9-43F3-AA6B-12C67CA3A54B}" type="presParOf" srcId="{487C3D4E-136F-4934-9F3E-BC0039DA33C9}" destId="{3DC8CC88-1A96-4A84-8A16-B97A8BD2A40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4BA81D-147A-4F95-9CFA-BF76CDA4E5A7}"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364DCBEA-86EE-4CB0-8C9D-C51942463779}">
      <dgm:prSet custT="1"/>
      <dgm:spPr/>
      <dgm:t>
        <a:bodyPr/>
        <a:lstStyle/>
        <a:p>
          <a:r>
            <a:rPr lang="nl-NL" sz="2400" b="1" dirty="0"/>
            <a:t>Speerpunt 4     SLIM BOUWEN &amp; GOED WONEN</a:t>
          </a:r>
          <a:endParaRPr lang="en-US" sz="2400" b="1" dirty="0"/>
        </a:p>
      </dgm:t>
    </dgm:pt>
    <dgm:pt modelId="{D9DFB664-720A-4A02-80DC-8AFF3B5E471D}" type="parTrans" cxnId="{E25E55B0-C277-4D58-B13D-CD963C82EC32}">
      <dgm:prSet/>
      <dgm:spPr/>
      <dgm:t>
        <a:bodyPr/>
        <a:lstStyle/>
        <a:p>
          <a:endParaRPr lang="en-US"/>
        </a:p>
      </dgm:t>
    </dgm:pt>
    <dgm:pt modelId="{430705DE-6546-4C9B-AF3F-D19C91004E9F}" type="sibTrans" cxnId="{E25E55B0-C277-4D58-B13D-CD963C82EC32}">
      <dgm:prSet/>
      <dgm:spPr/>
      <dgm:t>
        <a:bodyPr/>
        <a:lstStyle/>
        <a:p>
          <a:endParaRPr lang="en-US"/>
        </a:p>
      </dgm:t>
    </dgm:pt>
    <dgm:pt modelId="{1F932501-810B-4989-ABDE-CDB15F0911E6}">
      <dgm:prSet/>
      <dgm:spPr/>
      <dgm:t>
        <a:bodyPr/>
        <a:lstStyle/>
        <a:p>
          <a:r>
            <a:rPr lang="nl-NL"/>
            <a:t>• Meer starterswoningen (tot €275.000) in álle kernen</a:t>
          </a:r>
          <a:endParaRPr lang="en-US"/>
        </a:p>
      </dgm:t>
    </dgm:pt>
    <dgm:pt modelId="{4E00BC1A-AA23-4810-997A-EBC0F6AD25A6}" type="parTrans" cxnId="{31602F1E-4E81-4D23-BA28-044757E82B6B}">
      <dgm:prSet/>
      <dgm:spPr/>
      <dgm:t>
        <a:bodyPr/>
        <a:lstStyle/>
        <a:p>
          <a:endParaRPr lang="en-US"/>
        </a:p>
      </dgm:t>
    </dgm:pt>
    <dgm:pt modelId="{423BF4C1-8132-4F2E-9DEC-3074EAB80C2D}" type="sibTrans" cxnId="{31602F1E-4E81-4D23-BA28-044757E82B6B}">
      <dgm:prSet/>
      <dgm:spPr/>
      <dgm:t>
        <a:bodyPr/>
        <a:lstStyle/>
        <a:p>
          <a:endParaRPr lang="en-US"/>
        </a:p>
      </dgm:t>
    </dgm:pt>
    <dgm:pt modelId="{C46F73E3-C527-4094-A219-C9E9332D9DEC}">
      <dgm:prSet/>
      <dgm:spPr/>
      <dgm:t>
        <a:bodyPr/>
        <a:lstStyle/>
        <a:p>
          <a:r>
            <a:rPr lang="nl-NL"/>
            <a:t>• Zelfbewoningsplicht invoeren voor nieuwbouw</a:t>
          </a:r>
          <a:endParaRPr lang="en-US"/>
        </a:p>
      </dgm:t>
    </dgm:pt>
    <dgm:pt modelId="{2D9FCC1E-1B68-4E5C-BD63-E73B7D94D8A2}" type="parTrans" cxnId="{7BBEEF48-FE1A-47FF-A6D5-02BDF691AAE4}">
      <dgm:prSet/>
      <dgm:spPr/>
      <dgm:t>
        <a:bodyPr/>
        <a:lstStyle/>
        <a:p>
          <a:endParaRPr lang="en-US"/>
        </a:p>
      </dgm:t>
    </dgm:pt>
    <dgm:pt modelId="{6D8754AB-F119-470B-9D0E-2C1C7AA2528F}" type="sibTrans" cxnId="{7BBEEF48-FE1A-47FF-A6D5-02BDF691AAE4}">
      <dgm:prSet/>
      <dgm:spPr/>
      <dgm:t>
        <a:bodyPr/>
        <a:lstStyle/>
        <a:p>
          <a:endParaRPr lang="en-US"/>
        </a:p>
      </dgm:t>
    </dgm:pt>
    <dgm:pt modelId="{4C308242-BE65-4294-B565-395866871EDB}">
      <dgm:prSet/>
      <dgm:spPr/>
      <dgm:t>
        <a:bodyPr/>
        <a:lstStyle/>
        <a:p>
          <a:r>
            <a:rPr lang="nl-NL"/>
            <a:t>• Aanbod van (huur)woningen moet voldoen aan behoefte van met       </a:t>
          </a:r>
          <a:endParaRPr lang="en-US"/>
        </a:p>
      </dgm:t>
    </dgm:pt>
    <dgm:pt modelId="{82F2A5A0-77EC-4F09-B8DF-12761316C269}" type="parTrans" cxnId="{E91D3F23-819D-465B-91A0-C8268AC90C05}">
      <dgm:prSet/>
      <dgm:spPr/>
      <dgm:t>
        <a:bodyPr/>
        <a:lstStyle/>
        <a:p>
          <a:endParaRPr lang="en-US"/>
        </a:p>
      </dgm:t>
    </dgm:pt>
    <dgm:pt modelId="{266D4769-286B-467C-A388-AD38D059A26A}" type="sibTrans" cxnId="{E91D3F23-819D-465B-91A0-C8268AC90C05}">
      <dgm:prSet/>
      <dgm:spPr/>
      <dgm:t>
        <a:bodyPr/>
        <a:lstStyle/>
        <a:p>
          <a:endParaRPr lang="en-US"/>
        </a:p>
      </dgm:t>
    </dgm:pt>
    <dgm:pt modelId="{765745BF-D310-4950-AC5A-955FE551D0B6}">
      <dgm:prSet/>
      <dgm:spPr/>
      <dgm:t>
        <a:bodyPr/>
        <a:lstStyle/>
        <a:p>
          <a:r>
            <a:rPr lang="nl-NL" dirty="0"/>
            <a:t>  name eigen inwoners</a:t>
          </a:r>
          <a:endParaRPr lang="en-US" dirty="0"/>
        </a:p>
      </dgm:t>
    </dgm:pt>
    <dgm:pt modelId="{1686CF09-BC4F-41D3-B1A8-FFB16291D71E}" type="parTrans" cxnId="{22FD1DBD-38AB-4E4A-ADBD-79F485076494}">
      <dgm:prSet/>
      <dgm:spPr/>
      <dgm:t>
        <a:bodyPr/>
        <a:lstStyle/>
        <a:p>
          <a:endParaRPr lang="en-US"/>
        </a:p>
      </dgm:t>
    </dgm:pt>
    <dgm:pt modelId="{EAF445F6-AC9D-47B2-A570-75A690F23BAF}" type="sibTrans" cxnId="{22FD1DBD-38AB-4E4A-ADBD-79F485076494}">
      <dgm:prSet/>
      <dgm:spPr/>
      <dgm:t>
        <a:bodyPr/>
        <a:lstStyle/>
        <a:p>
          <a:endParaRPr lang="en-US"/>
        </a:p>
      </dgm:t>
    </dgm:pt>
    <dgm:pt modelId="{62BF24A2-462C-40C5-9691-95010200F283}">
      <dgm:prSet/>
      <dgm:spPr/>
      <dgm:t>
        <a:bodyPr/>
        <a:lstStyle/>
        <a:p>
          <a:r>
            <a:rPr lang="nl-NL"/>
            <a:t>• Woningbouw betaalbaar houden door te sturen op (grond)prijzen, </a:t>
          </a:r>
          <a:endParaRPr lang="en-US"/>
        </a:p>
      </dgm:t>
    </dgm:pt>
    <dgm:pt modelId="{A4F2C6EA-F40E-4D15-88C6-FB844247D9A0}" type="parTrans" cxnId="{BF38DD75-9545-41B7-B79E-DFB34EE7C6D3}">
      <dgm:prSet/>
      <dgm:spPr/>
      <dgm:t>
        <a:bodyPr/>
        <a:lstStyle/>
        <a:p>
          <a:endParaRPr lang="en-US"/>
        </a:p>
      </dgm:t>
    </dgm:pt>
    <dgm:pt modelId="{0A00AF0D-0C4A-48DC-8F9D-329F57A518BD}" type="sibTrans" cxnId="{BF38DD75-9545-41B7-B79E-DFB34EE7C6D3}">
      <dgm:prSet/>
      <dgm:spPr/>
      <dgm:t>
        <a:bodyPr/>
        <a:lstStyle/>
        <a:p>
          <a:endParaRPr lang="en-US"/>
        </a:p>
      </dgm:t>
    </dgm:pt>
    <dgm:pt modelId="{4B953930-5D33-4C73-91B2-4D773A425500}">
      <dgm:prSet/>
      <dgm:spPr/>
      <dgm:t>
        <a:bodyPr/>
        <a:lstStyle/>
        <a:p>
          <a:r>
            <a:rPr lang="nl-NL" dirty="0"/>
            <a:t>   geen maximale winst voor gemeente én bouwer.</a:t>
          </a:r>
          <a:endParaRPr lang="en-US" dirty="0"/>
        </a:p>
      </dgm:t>
    </dgm:pt>
    <dgm:pt modelId="{7AA80949-AF38-457E-9FF9-BDECCC8A6A7A}" type="parTrans" cxnId="{A5C739DD-1DC0-43D5-BAF9-B4B0468C27E7}">
      <dgm:prSet/>
      <dgm:spPr/>
      <dgm:t>
        <a:bodyPr/>
        <a:lstStyle/>
        <a:p>
          <a:endParaRPr lang="en-US"/>
        </a:p>
      </dgm:t>
    </dgm:pt>
    <dgm:pt modelId="{0C372CCF-C22D-4A58-A858-CD9C5FCB2E3B}" type="sibTrans" cxnId="{A5C739DD-1DC0-43D5-BAF9-B4B0468C27E7}">
      <dgm:prSet/>
      <dgm:spPr/>
      <dgm:t>
        <a:bodyPr/>
        <a:lstStyle/>
        <a:p>
          <a:endParaRPr lang="en-US"/>
        </a:p>
      </dgm:t>
    </dgm:pt>
    <dgm:pt modelId="{00D2117C-9D0B-4CBF-8094-BE385B25637F}">
      <dgm:prSet/>
      <dgm:spPr/>
      <dgm:t>
        <a:bodyPr/>
        <a:lstStyle/>
        <a:p>
          <a:r>
            <a:rPr lang="nl-NL"/>
            <a:t>• Mogelijkheden voor woningsplitsing optimaal benutten.</a:t>
          </a:r>
          <a:endParaRPr lang="en-US"/>
        </a:p>
      </dgm:t>
    </dgm:pt>
    <dgm:pt modelId="{27530CC8-F4D6-4E5F-8D7A-F5A9A7EFB864}" type="parTrans" cxnId="{0BD3F530-73A7-4F6A-BD06-BBB3576D2A84}">
      <dgm:prSet/>
      <dgm:spPr/>
      <dgm:t>
        <a:bodyPr/>
        <a:lstStyle/>
        <a:p>
          <a:endParaRPr lang="en-US"/>
        </a:p>
      </dgm:t>
    </dgm:pt>
    <dgm:pt modelId="{D33C6C58-6E5F-4E1F-96DD-C6BBBC3A88F0}" type="sibTrans" cxnId="{0BD3F530-73A7-4F6A-BD06-BBB3576D2A84}">
      <dgm:prSet/>
      <dgm:spPr/>
      <dgm:t>
        <a:bodyPr/>
        <a:lstStyle/>
        <a:p>
          <a:endParaRPr lang="en-US"/>
        </a:p>
      </dgm:t>
    </dgm:pt>
    <dgm:pt modelId="{BF5444B6-DEC6-40A1-A321-9952228118D0}">
      <dgm:prSet/>
      <dgm:spPr/>
      <dgm:t>
        <a:bodyPr/>
        <a:lstStyle/>
        <a:p>
          <a:r>
            <a:rPr lang="nl-NL"/>
            <a:t>• Versnellen, versimpelen en verduidelijken van procedures.</a:t>
          </a:r>
          <a:endParaRPr lang="en-US"/>
        </a:p>
      </dgm:t>
    </dgm:pt>
    <dgm:pt modelId="{BE0B5D83-5C1F-490A-AE82-B96631281E9D}" type="parTrans" cxnId="{1D4D3A99-CB56-4A8F-A7D9-FE3EE762691B}">
      <dgm:prSet/>
      <dgm:spPr/>
      <dgm:t>
        <a:bodyPr/>
        <a:lstStyle/>
        <a:p>
          <a:endParaRPr lang="en-US"/>
        </a:p>
      </dgm:t>
    </dgm:pt>
    <dgm:pt modelId="{FD9EB53D-85F4-49B5-BC68-FE5DD0C25A74}" type="sibTrans" cxnId="{1D4D3A99-CB56-4A8F-A7D9-FE3EE762691B}">
      <dgm:prSet/>
      <dgm:spPr/>
      <dgm:t>
        <a:bodyPr/>
        <a:lstStyle/>
        <a:p>
          <a:endParaRPr lang="en-US"/>
        </a:p>
      </dgm:t>
    </dgm:pt>
    <dgm:pt modelId="{8DC5C93C-9E85-467C-9D1A-A0ECAA36FDDA}" type="pres">
      <dgm:prSet presAssocID="{804BA81D-147A-4F95-9CFA-BF76CDA4E5A7}" presName="vert0" presStyleCnt="0">
        <dgm:presLayoutVars>
          <dgm:dir/>
          <dgm:animOne val="branch"/>
          <dgm:animLvl val="lvl"/>
        </dgm:presLayoutVars>
      </dgm:prSet>
      <dgm:spPr/>
    </dgm:pt>
    <dgm:pt modelId="{59F26FD7-B156-4EF6-B315-5051C586F9EF}" type="pres">
      <dgm:prSet presAssocID="{364DCBEA-86EE-4CB0-8C9D-C51942463779}" presName="thickLine" presStyleLbl="alignNode1" presStyleIdx="0" presStyleCnt="9"/>
      <dgm:spPr/>
    </dgm:pt>
    <dgm:pt modelId="{385A7221-7EA0-4894-90E2-1A0026670E5E}" type="pres">
      <dgm:prSet presAssocID="{364DCBEA-86EE-4CB0-8C9D-C51942463779}" presName="horz1" presStyleCnt="0"/>
      <dgm:spPr/>
    </dgm:pt>
    <dgm:pt modelId="{45F61B93-2897-494D-9173-AD8D6C01E424}" type="pres">
      <dgm:prSet presAssocID="{364DCBEA-86EE-4CB0-8C9D-C51942463779}" presName="tx1" presStyleLbl="revTx" presStyleIdx="0" presStyleCnt="9"/>
      <dgm:spPr/>
    </dgm:pt>
    <dgm:pt modelId="{0840F45A-277A-4EB3-8DC4-5F7EC294FD12}" type="pres">
      <dgm:prSet presAssocID="{364DCBEA-86EE-4CB0-8C9D-C51942463779}" presName="vert1" presStyleCnt="0"/>
      <dgm:spPr/>
    </dgm:pt>
    <dgm:pt modelId="{51310FD4-9EB3-4237-8A7B-EE65FDCFB92F}" type="pres">
      <dgm:prSet presAssocID="{1F932501-810B-4989-ABDE-CDB15F0911E6}" presName="thickLine" presStyleLbl="alignNode1" presStyleIdx="1" presStyleCnt="9"/>
      <dgm:spPr/>
    </dgm:pt>
    <dgm:pt modelId="{BA24D16D-5087-413C-BAF2-2D1FFC07278E}" type="pres">
      <dgm:prSet presAssocID="{1F932501-810B-4989-ABDE-CDB15F0911E6}" presName="horz1" presStyleCnt="0"/>
      <dgm:spPr/>
    </dgm:pt>
    <dgm:pt modelId="{738FBFC9-C193-4D5F-BA9E-9A397D41272B}" type="pres">
      <dgm:prSet presAssocID="{1F932501-810B-4989-ABDE-CDB15F0911E6}" presName="tx1" presStyleLbl="revTx" presStyleIdx="1" presStyleCnt="9"/>
      <dgm:spPr/>
    </dgm:pt>
    <dgm:pt modelId="{77E1EFFB-3203-490D-B098-3F4B5E720CAA}" type="pres">
      <dgm:prSet presAssocID="{1F932501-810B-4989-ABDE-CDB15F0911E6}" presName="vert1" presStyleCnt="0"/>
      <dgm:spPr/>
    </dgm:pt>
    <dgm:pt modelId="{E8E40CFD-81E3-4C42-B7E3-CA8D0A4623E0}" type="pres">
      <dgm:prSet presAssocID="{C46F73E3-C527-4094-A219-C9E9332D9DEC}" presName="thickLine" presStyleLbl="alignNode1" presStyleIdx="2" presStyleCnt="9"/>
      <dgm:spPr/>
    </dgm:pt>
    <dgm:pt modelId="{32D673D4-0B9C-48E2-BC2C-4A31686ACB2E}" type="pres">
      <dgm:prSet presAssocID="{C46F73E3-C527-4094-A219-C9E9332D9DEC}" presName="horz1" presStyleCnt="0"/>
      <dgm:spPr/>
    </dgm:pt>
    <dgm:pt modelId="{1A5B7834-3544-49EE-AFB8-52CC8669CE7A}" type="pres">
      <dgm:prSet presAssocID="{C46F73E3-C527-4094-A219-C9E9332D9DEC}" presName="tx1" presStyleLbl="revTx" presStyleIdx="2" presStyleCnt="9"/>
      <dgm:spPr/>
    </dgm:pt>
    <dgm:pt modelId="{7AA403AD-C53B-45F8-B098-1B5626024E9C}" type="pres">
      <dgm:prSet presAssocID="{C46F73E3-C527-4094-A219-C9E9332D9DEC}" presName="vert1" presStyleCnt="0"/>
      <dgm:spPr/>
    </dgm:pt>
    <dgm:pt modelId="{6A525B4A-1C8B-4FB3-8DD9-48A8BBA2637A}" type="pres">
      <dgm:prSet presAssocID="{4C308242-BE65-4294-B565-395866871EDB}" presName="thickLine" presStyleLbl="alignNode1" presStyleIdx="3" presStyleCnt="9"/>
      <dgm:spPr/>
    </dgm:pt>
    <dgm:pt modelId="{75ACD417-DF8B-4290-922C-646B366F15D6}" type="pres">
      <dgm:prSet presAssocID="{4C308242-BE65-4294-B565-395866871EDB}" presName="horz1" presStyleCnt="0"/>
      <dgm:spPr/>
    </dgm:pt>
    <dgm:pt modelId="{06FA9AD7-3F46-412B-8F40-BB01FEE126A0}" type="pres">
      <dgm:prSet presAssocID="{4C308242-BE65-4294-B565-395866871EDB}" presName="tx1" presStyleLbl="revTx" presStyleIdx="3" presStyleCnt="9"/>
      <dgm:spPr/>
    </dgm:pt>
    <dgm:pt modelId="{9B1ACD21-73D3-405A-AC1F-DB30A41B5AFA}" type="pres">
      <dgm:prSet presAssocID="{4C308242-BE65-4294-B565-395866871EDB}" presName="vert1" presStyleCnt="0"/>
      <dgm:spPr/>
    </dgm:pt>
    <dgm:pt modelId="{BDFB663B-BAB9-46B7-BA6C-019EF474B196}" type="pres">
      <dgm:prSet presAssocID="{765745BF-D310-4950-AC5A-955FE551D0B6}" presName="thickLine" presStyleLbl="alignNode1" presStyleIdx="4" presStyleCnt="9"/>
      <dgm:spPr/>
    </dgm:pt>
    <dgm:pt modelId="{A1C74F95-2FF8-47E6-9479-36184790CB00}" type="pres">
      <dgm:prSet presAssocID="{765745BF-D310-4950-AC5A-955FE551D0B6}" presName="horz1" presStyleCnt="0"/>
      <dgm:spPr/>
    </dgm:pt>
    <dgm:pt modelId="{88C5092F-BB8C-4FE0-8A51-D9AE865F58F1}" type="pres">
      <dgm:prSet presAssocID="{765745BF-D310-4950-AC5A-955FE551D0B6}" presName="tx1" presStyleLbl="revTx" presStyleIdx="4" presStyleCnt="9"/>
      <dgm:spPr/>
    </dgm:pt>
    <dgm:pt modelId="{897784C5-E4A3-4DD4-A5CE-3DFFF843F188}" type="pres">
      <dgm:prSet presAssocID="{765745BF-D310-4950-AC5A-955FE551D0B6}" presName="vert1" presStyleCnt="0"/>
      <dgm:spPr/>
    </dgm:pt>
    <dgm:pt modelId="{AA57A00D-F3A6-4097-8F55-A8A289A9FFC3}" type="pres">
      <dgm:prSet presAssocID="{62BF24A2-462C-40C5-9691-95010200F283}" presName="thickLine" presStyleLbl="alignNode1" presStyleIdx="5" presStyleCnt="9"/>
      <dgm:spPr/>
    </dgm:pt>
    <dgm:pt modelId="{7EA706B6-A3F2-4EAD-8BEA-931D77DF1C26}" type="pres">
      <dgm:prSet presAssocID="{62BF24A2-462C-40C5-9691-95010200F283}" presName="horz1" presStyleCnt="0"/>
      <dgm:spPr/>
    </dgm:pt>
    <dgm:pt modelId="{B6B1A1E4-F707-4B4E-8997-482828EF12EB}" type="pres">
      <dgm:prSet presAssocID="{62BF24A2-462C-40C5-9691-95010200F283}" presName="tx1" presStyleLbl="revTx" presStyleIdx="5" presStyleCnt="9"/>
      <dgm:spPr/>
    </dgm:pt>
    <dgm:pt modelId="{4FCB0119-F1F0-4A47-885A-960D0BE24A05}" type="pres">
      <dgm:prSet presAssocID="{62BF24A2-462C-40C5-9691-95010200F283}" presName="vert1" presStyleCnt="0"/>
      <dgm:spPr/>
    </dgm:pt>
    <dgm:pt modelId="{6F9833FE-40C9-4B8A-803A-AACE2C5AD2B6}" type="pres">
      <dgm:prSet presAssocID="{4B953930-5D33-4C73-91B2-4D773A425500}" presName="thickLine" presStyleLbl="alignNode1" presStyleIdx="6" presStyleCnt="9"/>
      <dgm:spPr/>
    </dgm:pt>
    <dgm:pt modelId="{01D5508A-8DF3-42A7-A3B6-1AA0EE52072F}" type="pres">
      <dgm:prSet presAssocID="{4B953930-5D33-4C73-91B2-4D773A425500}" presName="horz1" presStyleCnt="0"/>
      <dgm:spPr/>
    </dgm:pt>
    <dgm:pt modelId="{B46A4FF2-F768-4154-952D-851D59EBCEE4}" type="pres">
      <dgm:prSet presAssocID="{4B953930-5D33-4C73-91B2-4D773A425500}" presName="tx1" presStyleLbl="revTx" presStyleIdx="6" presStyleCnt="9"/>
      <dgm:spPr/>
    </dgm:pt>
    <dgm:pt modelId="{029233C1-53A1-4B30-A483-854E2C4A9E74}" type="pres">
      <dgm:prSet presAssocID="{4B953930-5D33-4C73-91B2-4D773A425500}" presName="vert1" presStyleCnt="0"/>
      <dgm:spPr/>
    </dgm:pt>
    <dgm:pt modelId="{7A168642-FF7A-47BF-A29D-4E617B233FCD}" type="pres">
      <dgm:prSet presAssocID="{00D2117C-9D0B-4CBF-8094-BE385B25637F}" presName="thickLine" presStyleLbl="alignNode1" presStyleIdx="7" presStyleCnt="9"/>
      <dgm:spPr/>
    </dgm:pt>
    <dgm:pt modelId="{F45B6263-E61A-4643-A592-626A4BDA3FAF}" type="pres">
      <dgm:prSet presAssocID="{00D2117C-9D0B-4CBF-8094-BE385B25637F}" presName="horz1" presStyleCnt="0"/>
      <dgm:spPr/>
    </dgm:pt>
    <dgm:pt modelId="{4713081D-8318-48AE-9953-906C54C9A805}" type="pres">
      <dgm:prSet presAssocID="{00D2117C-9D0B-4CBF-8094-BE385B25637F}" presName="tx1" presStyleLbl="revTx" presStyleIdx="7" presStyleCnt="9"/>
      <dgm:spPr/>
    </dgm:pt>
    <dgm:pt modelId="{43155411-76D0-4F17-A4F2-F64D8148F605}" type="pres">
      <dgm:prSet presAssocID="{00D2117C-9D0B-4CBF-8094-BE385B25637F}" presName="vert1" presStyleCnt="0"/>
      <dgm:spPr/>
    </dgm:pt>
    <dgm:pt modelId="{68E26887-DA32-4973-91AA-2122578F0F02}" type="pres">
      <dgm:prSet presAssocID="{BF5444B6-DEC6-40A1-A321-9952228118D0}" presName="thickLine" presStyleLbl="alignNode1" presStyleIdx="8" presStyleCnt="9"/>
      <dgm:spPr/>
    </dgm:pt>
    <dgm:pt modelId="{D114E679-5932-4ED4-A570-62A1DF020F03}" type="pres">
      <dgm:prSet presAssocID="{BF5444B6-DEC6-40A1-A321-9952228118D0}" presName="horz1" presStyleCnt="0"/>
      <dgm:spPr/>
    </dgm:pt>
    <dgm:pt modelId="{97FE14AD-C6CC-48EF-857D-A31C87049C75}" type="pres">
      <dgm:prSet presAssocID="{BF5444B6-DEC6-40A1-A321-9952228118D0}" presName="tx1" presStyleLbl="revTx" presStyleIdx="8" presStyleCnt="9"/>
      <dgm:spPr/>
    </dgm:pt>
    <dgm:pt modelId="{B6EB21E6-2A65-4E7B-BA90-71070240B1BB}" type="pres">
      <dgm:prSet presAssocID="{BF5444B6-DEC6-40A1-A321-9952228118D0}" presName="vert1" presStyleCnt="0"/>
      <dgm:spPr/>
    </dgm:pt>
  </dgm:ptLst>
  <dgm:cxnLst>
    <dgm:cxn modelId="{D521C010-7010-46A5-9C62-9B2B142DA572}" type="presOf" srcId="{4C308242-BE65-4294-B565-395866871EDB}" destId="{06FA9AD7-3F46-412B-8F40-BB01FEE126A0}" srcOrd="0" destOrd="0" presId="urn:microsoft.com/office/officeart/2008/layout/LinedList"/>
    <dgm:cxn modelId="{31602F1E-4E81-4D23-BA28-044757E82B6B}" srcId="{804BA81D-147A-4F95-9CFA-BF76CDA4E5A7}" destId="{1F932501-810B-4989-ABDE-CDB15F0911E6}" srcOrd="1" destOrd="0" parTransId="{4E00BC1A-AA23-4810-997A-EBC0F6AD25A6}" sibTransId="{423BF4C1-8132-4F2E-9DEC-3074EAB80C2D}"/>
    <dgm:cxn modelId="{E91D3F23-819D-465B-91A0-C8268AC90C05}" srcId="{804BA81D-147A-4F95-9CFA-BF76CDA4E5A7}" destId="{4C308242-BE65-4294-B565-395866871EDB}" srcOrd="3" destOrd="0" parTransId="{82F2A5A0-77EC-4F09-B8DF-12761316C269}" sibTransId="{266D4769-286B-467C-A388-AD38D059A26A}"/>
    <dgm:cxn modelId="{0BD3F530-73A7-4F6A-BD06-BBB3576D2A84}" srcId="{804BA81D-147A-4F95-9CFA-BF76CDA4E5A7}" destId="{00D2117C-9D0B-4CBF-8094-BE385B25637F}" srcOrd="7" destOrd="0" parTransId="{27530CC8-F4D6-4E5F-8D7A-F5A9A7EFB864}" sibTransId="{D33C6C58-6E5F-4E1F-96DD-C6BBBC3A88F0}"/>
    <dgm:cxn modelId="{7BBEEF48-FE1A-47FF-A6D5-02BDF691AAE4}" srcId="{804BA81D-147A-4F95-9CFA-BF76CDA4E5A7}" destId="{C46F73E3-C527-4094-A219-C9E9332D9DEC}" srcOrd="2" destOrd="0" parTransId="{2D9FCC1E-1B68-4E5C-BD63-E73B7D94D8A2}" sibTransId="{6D8754AB-F119-470B-9D0E-2C1C7AA2528F}"/>
    <dgm:cxn modelId="{3749DF6D-CC90-49F0-817B-0266E03660A4}" type="presOf" srcId="{1F932501-810B-4989-ABDE-CDB15F0911E6}" destId="{738FBFC9-C193-4D5F-BA9E-9A397D41272B}" srcOrd="0" destOrd="0" presId="urn:microsoft.com/office/officeart/2008/layout/LinedList"/>
    <dgm:cxn modelId="{BF38DD75-9545-41B7-B79E-DFB34EE7C6D3}" srcId="{804BA81D-147A-4F95-9CFA-BF76CDA4E5A7}" destId="{62BF24A2-462C-40C5-9691-95010200F283}" srcOrd="5" destOrd="0" parTransId="{A4F2C6EA-F40E-4D15-88C6-FB844247D9A0}" sibTransId="{0A00AF0D-0C4A-48DC-8F9D-329F57A518BD}"/>
    <dgm:cxn modelId="{384A5992-2194-4C30-AA06-35DC4680EA75}" type="presOf" srcId="{804BA81D-147A-4F95-9CFA-BF76CDA4E5A7}" destId="{8DC5C93C-9E85-467C-9D1A-A0ECAA36FDDA}" srcOrd="0" destOrd="0" presId="urn:microsoft.com/office/officeart/2008/layout/LinedList"/>
    <dgm:cxn modelId="{1D4D3A99-CB56-4A8F-A7D9-FE3EE762691B}" srcId="{804BA81D-147A-4F95-9CFA-BF76CDA4E5A7}" destId="{BF5444B6-DEC6-40A1-A321-9952228118D0}" srcOrd="8" destOrd="0" parTransId="{BE0B5D83-5C1F-490A-AE82-B96631281E9D}" sibTransId="{FD9EB53D-85F4-49B5-BC68-FE5DD0C25A74}"/>
    <dgm:cxn modelId="{E58C659B-A108-44EE-85CE-A40250B35F5E}" type="presOf" srcId="{BF5444B6-DEC6-40A1-A321-9952228118D0}" destId="{97FE14AD-C6CC-48EF-857D-A31C87049C75}" srcOrd="0" destOrd="0" presId="urn:microsoft.com/office/officeart/2008/layout/LinedList"/>
    <dgm:cxn modelId="{107F9BA2-A9B7-474D-96D1-1BF248C1D20A}" type="presOf" srcId="{765745BF-D310-4950-AC5A-955FE551D0B6}" destId="{88C5092F-BB8C-4FE0-8A51-D9AE865F58F1}" srcOrd="0" destOrd="0" presId="urn:microsoft.com/office/officeart/2008/layout/LinedList"/>
    <dgm:cxn modelId="{7C8349A6-70DA-4580-8941-55EE77700FBE}" type="presOf" srcId="{00D2117C-9D0B-4CBF-8094-BE385B25637F}" destId="{4713081D-8318-48AE-9953-906C54C9A805}" srcOrd="0" destOrd="0" presId="urn:microsoft.com/office/officeart/2008/layout/LinedList"/>
    <dgm:cxn modelId="{1AFC3EB0-DD28-4682-99A2-2436C08C2DFB}" type="presOf" srcId="{364DCBEA-86EE-4CB0-8C9D-C51942463779}" destId="{45F61B93-2897-494D-9173-AD8D6C01E424}" srcOrd="0" destOrd="0" presId="urn:microsoft.com/office/officeart/2008/layout/LinedList"/>
    <dgm:cxn modelId="{E25E55B0-C277-4D58-B13D-CD963C82EC32}" srcId="{804BA81D-147A-4F95-9CFA-BF76CDA4E5A7}" destId="{364DCBEA-86EE-4CB0-8C9D-C51942463779}" srcOrd="0" destOrd="0" parTransId="{D9DFB664-720A-4A02-80DC-8AFF3B5E471D}" sibTransId="{430705DE-6546-4C9B-AF3F-D19C91004E9F}"/>
    <dgm:cxn modelId="{22FD1DBD-38AB-4E4A-ADBD-79F485076494}" srcId="{804BA81D-147A-4F95-9CFA-BF76CDA4E5A7}" destId="{765745BF-D310-4950-AC5A-955FE551D0B6}" srcOrd="4" destOrd="0" parTransId="{1686CF09-BC4F-41D3-B1A8-FFB16291D71E}" sibTransId="{EAF445F6-AC9D-47B2-A570-75A690F23BAF}"/>
    <dgm:cxn modelId="{CCE9C8DA-BE4B-4203-86E8-DEA818A96E13}" type="presOf" srcId="{C46F73E3-C527-4094-A219-C9E9332D9DEC}" destId="{1A5B7834-3544-49EE-AFB8-52CC8669CE7A}" srcOrd="0" destOrd="0" presId="urn:microsoft.com/office/officeart/2008/layout/LinedList"/>
    <dgm:cxn modelId="{8A318FDC-6E41-41A1-8E5F-A1621156FD2C}" type="presOf" srcId="{62BF24A2-462C-40C5-9691-95010200F283}" destId="{B6B1A1E4-F707-4B4E-8997-482828EF12EB}" srcOrd="0" destOrd="0" presId="urn:microsoft.com/office/officeart/2008/layout/LinedList"/>
    <dgm:cxn modelId="{A5C739DD-1DC0-43D5-BAF9-B4B0468C27E7}" srcId="{804BA81D-147A-4F95-9CFA-BF76CDA4E5A7}" destId="{4B953930-5D33-4C73-91B2-4D773A425500}" srcOrd="6" destOrd="0" parTransId="{7AA80949-AF38-457E-9FF9-BDECCC8A6A7A}" sibTransId="{0C372CCF-C22D-4A58-A858-CD9C5FCB2E3B}"/>
    <dgm:cxn modelId="{DE0268EF-6F24-44B7-86E8-9F62F3FC6E76}" type="presOf" srcId="{4B953930-5D33-4C73-91B2-4D773A425500}" destId="{B46A4FF2-F768-4154-952D-851D59EBCEE4}" srcOrd="0" destOrd="0" presId="urn:microsoft.com/office/officeart/2008/layout/LinedList"/>
    <dgm:cxn modelId="{881A0286-6881-4CF2-99AE-AEDAA5CB4C49}" type="presParOf" srcId="{8DC5C93C-9E85-467C-9D1A-A0ECAA36FDDA}" destId="{59F26FD7-B156-4EF6-B315-5051C586F9EF}" srcOrd="0" destOrd="0" presId="urn:microsoft.com/office/officeart/2008/layout/LinedList"/>
    <dgm:cxn modelId="{F69D1873-1705-4433-8212-E48C18313206}" type="presParOf" srcId="{8DC5C93C-9E85-467C-9D1A-A0ECAA36FDDA}" destId="{385A7221-7EA0-4894-90E2-1A0026670E5E}" srcOrd="1" destOrd="0" presId="urn:microsoft.com/office/officeart/2008/layout/LinedList"/>
    <dgm:cxn modelId="{11E71910-67AC-409B-9C9F-32EAAB8F21BB}" type="presParOf" srcId="{385A7221-7EA0-4894-90E2-1A0026670E5E}" destId="{45F61B93-2897-494D-9173-AD8D6C01E424}" srcOrd="0" destOrd="0" presId="urn:microsoft.com/office/officeart/2008/layout/LinedList"/>
    <dgm:cxn modelId="{6C3D4FFA-4F66-4641-86B1-2709B327D3CF}" type="presParOf" srcId="{385A7221-7EA0-4894-90E2-1A0026670E5E}" destId="{0840F45A-277A-4EB3-8DC4-5F7EC294FD12}" srcOrd="1" destOrd="0" presId="urn:microsoft.com/office/officeart/2008/layout/LinedList"/>
    <dgm:cxn modelId="{3284D780-6176-4CBD-9A59-3EE996A77E66}" type="presParOf" srcId="{8DC5C93C-9E85-467C-9D1A-A0ECAA36FDDA}" destId="{51310FD4-9EB3-4237-8A7B-EE65FDCFB92F}" srcOrd="2" destOrd="0" presId="urn:microsoft.com/office/officeart/2008/layout/LinedList"/>
    <dgm:cxn modelId="{DCA3FE85-0A47-4386-BFA8-E18B079FBAD1}" type="presParOf" srcId="{8DC5C93C-9E85-467C-9D1A-A0ECAA36FDDA}" destId="{BA24D16D-5087-413C-BAF2-2D1FFC07278E}" srcOrd="3" destOrd="0" presId="urn:microsoft.com/office/officeart/2008/layout/LinedList"/>
    <dgm:cxn modelId="{03132CA1-4243-4988-8359-CC9DE71D0BC4}" type="presParOf" srcId="{BA24D16D-5087-413C-BAF2-2D1FFC07278E}" destId="{738FBFC9-C193-4D5F-BA9E-9A397D41272B}" srcOrd="0" destOrd="0" presId="urn:microsoft.com/office/officeart/2008/layout/LinedList"/>
    <dgm:cxn modelId="{0FAF7A41-C331-40D7-BA42-BA37FBA54A2F}" type="presParOf" srcId="{BA24D16D-5087-413C-BAF2-2D1FFC07278E}" destId="{77E1EFFB-3203-490D-B098-3F4B5E720CAA}" srcOrd="1" destOrd="0" presId="urn:microsoft.com/office/officeart/2008/layout/LinedList"/>
    <dgm:cxn modelId="{A338A08A-BF9A-44DA-9E7C-89744550C7C8}" type="presParOf" srcId="{8DC5C93C-9E85-467C-9D1A-A0ECAA36FDDA}" destId="{E8E40CFD-81E3-4C42-B7E3-CA8D0A4623E0}" srcOrd="4" destOrd="0" presId="urn:microsoft.com/office/officeart/2008/layout/LinedList"/>
    <dgm:cxn modelId="{C8044F58-3B43-4E45-B50E-A459A3240E84}" type="presParOf" srcId="{8DC5C93C-9E85-467C-9D1A-A0ECAA36FDDA}" destId="{32D673D4-0B9C-48E2-BC2C-4A31686ACB2E}" srcOrd="5" destOrd="0" presId="urn:microsoft.com/office/officeart/2008/layout/LinedList"/>
    <dgm:cxn modelId="{715475E6-39DB-4BE3-BDA7-5249CDA81A35}" type="presParOf" srcId="{32D673D4-0B9C-48E2-BC2C-4A31686ACB2E}" destId="{1A5B7834-3544-49EE-AFB8-52CC8669CE7A}" srcOrd="0" destOrd="0" presId="urn:microsoft.com/office/officeart/2008/layout/LinedList"/>
    <dgm:cxn modelId="{55B60D5C-1392-48B2-AFAB-0A06BD8C57AA}" type="presParOf" srcId="{32D673D4-0B9C-48E2-BC2C-4A31686ACB2E}" destId="{7AA403AD-C53B-45F8-B098-1B5626024E9C}" srcOrd="1" destOrd="0" presId="urn:microsoft.com/office/officeart/2008/layout/LinedList"/>
    <dgm:cxn modelId="{09EB5148-496C-4D4A-82CC-3199B5A6ABD7}" type="presParOf" srcId="{8DC5C93C-9E85-467C-9D1A-A0ECAA36FDDA}" destId="{6A525B4A-1C8B-4FB3-8DD9-48A8BBA2637A}" srcOrd="6" destOrd="0" presId="urn:microsoft.com/office/officeart/2008/layout/LinedList"/>
    <dgm:cxn modelId="{06DD745E-EA3B-49B6-8236-9BA421535EB5}" type="presParOf" srcId="{8DC5C93C-9E85-467C-9D1A-A0ECAA36FDDA}" destId="{75ACD417-DF8B-4290-922C-646B366F15D6}" srcOrd="7" destOrd="0" presId="urn:microsoft.com/office/officeart/2008/layout/LinedList"/>
    <dgm:cxn modelId="{834977B7-59BB-4FC8-8392-D574D221A2FB}" type="presParOf" srcId="{75ACD417-DF8B-4290-922C-646B366F15D6}" destId="{06FA9AD7-3F46-412B-8F40-BB01FEE126A0}" srcOrd="0" destOrd="0" presId="urn:microsoft.com/office/officeart/2008/layout/LinedList"/>
    <dgm:cxn modelId="{FDEF7246-5FA8-4FEC-BF0B-B2DD21ADFE7A}" type="presParOf" srcId="{75ACD417-DF8B-4290-922C-646B366F15D6}" destId="{9B1ACD21-73D3-405A-AC1F-DB30A41B5AFA}" srcOrd="1" destOrd="0" presId="urn:microsoft.com/office/officeart/2008/layout/LinedList"/>
    <dgm:cxn modelId="{820737B7-5E2D-49BC-AACB-5F3D80622710}" type="presParOf" srcId="{8DC5C93C-9E85-467C-9D1A-A0ECAA36FDDA}" destId="{BDFB663B-BAB9-46B7-BA6C-019EF474B196}" srcOrd="8" destOrd="0" presId="urn:microsoft.com/office/officeart/2008/layout/LinedList"/>
    <dgm:cxn modelId="{9C06F822-2F66-474A-B3B9-B1EF4747FDFE}" type="presParOf" srcId="{8DC5C93C-9E85-467C-9D1A-A0ECAA36FDDA}" destId="{A1C74F95-2FF8-47E6-9479-36184790CB00}" srcOrd="9" destOrd="0" presId="urn:microsoft.com/office/officeart/2008/layout/LinedList"/>
    <dgm:cxn modelId="{F84E06F1-8C20-40F3-8037-FA75F6A435D8}" type="presParOf" srcId="{A1C74F95-2FF8-47E6-9479-36184790CB00}" destId="{88C5092F-BB8C-4FE0-8A51-D9AE865F58F1}" srcOrd="0" destOrd="0" presId="urn:microsoft.com/office/officeart/2008/layout/LinedList"/>
    <dgm:cxn modelId="{E7920878-7D2A-4173-BB1C-F3AC03189C8C}" type="presParOf" srcId="{A1C74F95-2FF8-47E6-9479-36184790CB00}" destId="{897784C5-E4A3-4DD4-A5CE-3DFFF843F188}" srcOrd="1" destOrd="0" presId="urn:microsoft.com/office/officeart/2008/layout/LinedList"/>
    <dgm:cxn modelId="{15DF1366-5513-43B5-A309-82DCFC90E152}" type="presParOf" srcId="{8DC5C93C-9E85-467C-9D1A-A0ECAA36FDDA}" destId="{AA57A00D-F3A6-4097-8F55-A8A289A9FFC3}" srcOrd="10" destOrd="0" presId="urn:microsoft.com/office/officeart/2008/layout/LinedList"/>
    <dgm:cxn modelId="{48C64D01-54E1-4EE6-BC36-F4844B0F31AF}" type="presParOf" srcId="{8DC5C93C-9E85-467C-9D1A-A0ECAA36FDDA}" destId="{7EA706B6-A3F2-4EAD-8BEA-931D77DF1C26}" srcOrd="11" destOrd="0" presId="urn:microsoft.com/office/officeart/2008/layout/LinedList"/>
    <dgm:cxn modelId="{05AF7F08-8086-4DF5-9C1B-E334A713601D}" type="presParOf" srcId="{7EA706B6-A3F2-4EAD-8BEA-931D77DF1C26}" destId="{B6B1A1E4-F707-4B4E-8997-482828EF12EB}" srcOrd="0" destOrd="0" presId="urn:microsoft.com/office/officeart/2008/layout/LinedList"/>
    <dgm:cxn modelId="{68358101-AF68-41B1-B89D-445DB384FE9C}" type="presParOf" srcId="{7EA706B6-A3F2-4EAD-8BEA-931D77DF1C26}" destId="{4FCB0119-F1F0-4A47-885A-960D0BE24A05}" srcOrd="1" destOrd="0" presId="urn:microsoft.com/office/officeart/2008/layout/LinedList"/>
    <dgm:cxn modelId="{1E9EC0D4-042E-4F29-933D-8A89024C2706}" type="presParOf" srcId="{8DC5C93C-9E85-467C-9D1A-A0ECAA36FDDA}" destId="{6F9833FE-40C9-4B8A-803A-AACE2C5AD2B6}" srcOrd="12" destOrd="0" presId="urn:microsoft.com/office/officeart/2008/layout/LinedList"/>
    <dgm:cxn modelId="{7C530071-DECE-4664-83DE-D04C0A85DB14}" type="presParOf" srcId="{8DC5C93C-9E85-467C-9D1A-A0ECAA36FDDA}" destId="{01D5508A-8DF3-42A7-A3B6-1AA0EE52072F}" srcOrd="13" destOrd="0" presId="urn:microsoft.com/office/officeart/2008/layout/LinedList"/>
    <dgm:cxn modelId="{7DBAF592-6A2B-4208-B5C4-C02A0F8E96DE}" type="presParOf" srcId="{01D5508A-8DF3-42A7-A3B6-1AA0EE52072F}" destId="{B46A4FF2-F768-4154-952D-851D59EBCEE4}" srcOrd="0" destOrd="0" presId="urn:microsoft.com/office/officeart/2008/layout/LinedList"/>
    <dgm:cxn modelId="{3267BC22-A41F-4789-9CD5-5F2FEB5C3BC7}" type="presParOf" srcId="{01D5508A-8DF3-42A7-A3B6-1AA0EE52072F}" destId="{029233C1-53A1-4B30-A483-854E2C4A9E74}" srcOrd="1" destOrd="0" presId="urn:microsoft.com/office/officeart/2008/layout/LinedList"/>
    <dgm:cxn modelId="{18E66CBC-03AC-400C-AD3F-7F9FC83A1634}" type="presParOf" srcId="{8DC5C93C-9E85-467C-9D1A-A0ECAA36FDDA}" destId="{7A168642-FF7A-47BF-A29D-4E617B233FCD}" srcOrd="14" destOrd="0" presId="urn:microsoft.com/office/officeart/2008/layout/LinedList"/>
    <dgm:cxn modelId="{8C33DF9B-DDC7-40A6-8236-2A0486E9E8AF}" type="presParOf" srcId="{8DC5C93C-9E85-467C-9D1A-A0ECAA36FDDA}" destId="{F45B6263-E61A-4643-A592-626A4BDA3FAF}" srcOrd="15" destOrd="0" presId="urn:microsoft.com/office/officeart/2008/layout/LinedList"/>
    <dgm:cxn modelId="{BB54A4D6-FC7F-4BE9-A6D9-4C69BD29D611}" type="presParOf" srcId="{F45B6263-E61A-4643-A592-626A4BDA3FAF}" destId="{4713081D-8318-48AE-9953-906C54C9A805}" srcOrd="0" destOrd="0" presId="urn:microsoft.com/office/officeart/2008/layout/LinedList"/>
    <dgm:cxn modelId="{F0BF53F7-08BB-4E12-852A-052A511BF8E4}" type="presParOf" srcId="{F45B6263-E61A-4643-A592-626A4BDA3FAF}" destId="{43155411-76D0-4F17-A4F2-F64D8148F605}" srcOrd="1" destOrd="0" presId="urn:microsoft.com/office/officeart/2008/layout/LinedList"/>
    <dgm:cxn modelId="{9D5913DF-2099-4D8D-B668-0FA50D0B53B0}" type="presParOf" srcId="{8DC5C93C-9E85-467C-9D1A-A0ECAA36FDDA}" destId="{68E26887-DA32-4973-91AA-2122578F0F02}" srcOrd="16" destOrd="0" presId="urn:microsoft.com/office/officeart/2008/layout/LinedList"/>
    <dgm:cxn modelId="{B66AFF48-EF7E-42D9-AE87-7E5D262E8F20}" type="presParOf" srcId="{8DC5C93C-9E85-467C-9D1A-A0ECAA36FDDA}" destId="{D114E679-5932-4ED4-A570-62A1DF020F03}" srcOrd="17" destOrd="0" presId="urn:microsoft.com/office/officeart/2008/layout/LinedList"/>
    <dgm:cxn modelId="{08C96F9D-567A-46C1-B703-B15B8AE75752}" type="presParOf" srcId="{D114E679-5932-4ED4-A570-62A1DF020F03}" destId="{97FE14AD-C6CC-48EF-857D-A31C87049C75}" srcOrd="0" destOrd="0" presId="urn:microsoft.com/office/officeart/2008/layout/LinedList"/>
    <dgm:cxn modelId="{39E42718-06EE-4AF8-AB66-4E7140F07883}" type="presParOf" srcId="{D114E679-5932-4ED4-A570-62A1DF020F03}" destId="{B6EB21E6-2A65-4E7B-BA90-71070240B1B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79121E-5257-46AF-84E9-5522ED08C22E}"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43D913D-A4DF-454C-AA2C-0C0DE0A29E95}">
      <dgm:prSet/>
      <dgm:spPr/>
      <dgm:t>
        <a:bodyPr/>
        <a:lstStyle/>
        <a:p>
          <a:pPr>
            <a:lnSpc>
              <a:spcPct val="100000"/>
            </a:lnSpc>
          </a:pPr>
          <a:r>
            <a:rPr lang="nl-NL"/>
            <a:t>Aanleiding voor het opstellen van een woon(zorg)visie</a:t>
          </a:r>
          <a:endParaRPr lang="en-US"/>
        </a:p>
      </dgm:t>
    </dgm:pt>
    <dgm:pt modelId="{010FDD3F-7B79-438E-946E-61DB6524076A}" type="parTrans" cxnId="{0A1BDCFC-1F8E-438B-B701-3C8BAC66A27E}">
      <dgm:prSet/>
      <dgm:spPr/>
      <dgm:t>
        <a:bodyPr/>
        <a:lstStyle/>
        <a:p>
          <a:endParaRPr lang="en-US"/>
        </a:p>
      </dgm:t>
    </dgm:pt>
    <dgm:pt modelId="{8E7319E5-95CB-425E-BC9D-E5E64D5808B1}" type="sibTrans" cxnId="{0A1BDCFC-1F8E-438B-B701-3C8BAC66A27E}">
      <dgm:prSet/>
      <dgm:spPr/>
      <dgm:t>
        <a:bodyPr/>
        <a:lstStyle/>
        <a:p>
          <a:endParaRPr lang="en-US"/>
        </a:p>
      </dgm:t>
    </dgm:pt>
    <dgm:pt modelId="{912ECBD1-7EBF-4F46-896E-04C1F510EAE9}">
      <dgm:prSet/>
      <dgm:spPr/>
      <dgm:t>
        <a:bodyPr/>
        <a:lstStyle/>
        <a:p>
          <a:pPr>
            <a:lnSpc>
              <a:spcPct val="100000"/>
            </a:lnSpc>
          </a:pPr>
          <a:r>
            <a:rPr lang="nl-NL"/>
            <a:t>Doel van de woon(zorg)visie</a:t>
          </a:r>
          <a:endParaRPr lang="en-US"/>
        </a:p>
      </dgm:t>
    </dgm:pt>
    <dgm:pt modelId="{5902BC97-BA65-4980-8CB9-04A40CE50365}" type="parTrans" cxnId="{6002537F-2B0A-4D2D-A2F9-75EF402D807B}">
      <dgm:prSet/>
      <dgm:spPr/>
      <dgm:t>
        <a:bodyPr/>
        <a:lstStyle/>
        <a:p>
          <a:endParaRPr lang="en-US"/>
        </a:p>
      </dgm:t>
    </dgm:pt>
    <dgm:pt modelId="{A4849EFE-812E-40A2-9F6D-CCB2A27EC4E3}" type="sibTrans" cxnId="{6002537F-2B0A-4D2D-A2F9-75EF402D807B}">
      <dgm:prSet/>
      <dgm:spPr/>
      <dgm:t>
        <a:bodyPr/>
        <a:lstStyle/>
        <a:p>
          <a:endParaRPr lang="en-US"/>
        </a:p>
      </dgm:t>
    </dgm:pt>
    <dgm:pt modelId="{6E753D07-4EE5-4C47-B13F-20F729D34186}">
      <dgm:prSet/>
      <dgm:spPr/>
      <dgm:t>
        <a:bodyPr/>
        <a:lstStyle/>
        <a:p>
          <a:pPr>
            <a:lnSpc>
              <a:spcPct val="100000"/>
            </a:lnSpc>
          </a:pPr>
          <a:r>
            <a:rPr lang="nl-NL"/>
            <a:t>Proces totstandkoming</a:t>
          </a:r>
          <a:endParaRPr lang="en-US"/>
        </a:p>
      </dgm:t>
    </dgm:pt>
    <dgm:pt modelId="{7106D9B1-A051-4A4F-AE4A-69DF461BD1C8}" type="parTrans" cxnId="{72FBCAC3-A3F1-4211-94CB-C358C0FB096F}">
      <dgm:prSet/>
      <dgm:spPr/>
      <dgm:t>
        <a:bodyPr/>
        <a:lstStyle/>
        <a:p>
          <a:endParaRPr lang="en-US"/>
        </a:p>
      </dgm:t>
    </dgm:pt>
    <dgm:pt modelId="{EA2E57C4-CE37-4B94-8DA2-FA6609F78056}" type="sibTrans" cxnId="{72FBCAC3-A3F1-4211-94CB-C358C0FB096F}">
      <dgm:prSet/>
      <dgm:spPr/>
      <dgm:t>
        <a:bodyPr/>
        <a:lstStyle/>
        <a:p>
          <a:endParaRPr lang="en-US"/>
        </a:p>
      </dgm:t>
    </dgm:pt>
    <dgm:pt modelId="{6FCF8E01-2A25-40F0-A5EF-845F344BD994}">
      <dgm:prSet/>
      <dgm:spPr/>
      <dgm:t>
        <a:bodyPr/>
        <a:lstStyle/>
        <a:p>
          <a:pPr>
            <a:lnSpc>
              <a:spcPct val="100000"/>
            </a:lnSpc>
          </a:pPr>
          <a:r>
            <a:rPr lang="nl-NL"/>
            <a:t>Hoe verloopt de procedure verder?</a:t>
          </a:r>
          <a:endParaRPr lang="en-US"/>
        </a:p>
      </dgm:t>
    </dgm:pt>
    <dgm:pt modelId="{9BE81F0A-35EA-4032-B548-A67C28506A7A}" type="parTrans" cxnId="{9EE64864-67A4-4596-BDA9-C44FE3D6EFCE}">
      <dgm:prSet/>
      <dgm:spPr/>
      <dgm:t>
        <a:bodyPr/>
        <a:lstStyle/>
        <a:p>
          <a:endParaRPr lang="en-US"/>
        </a:p>
      </dgm:t>
    </dgm:pt>
    <dgm:pt modelId="{1494BD42-91B1-416D-987E-F1130A5296D4}" type="sibTrans" cxnId="{9EE64864-67A4-4596-BDA9-C44FE3D6EFCE}">
      <dgm:prSet/>
      <dgm:spPr/>
      <dgm:t>
        <a:bodyPr/>
        <a:lstStyle/>
        <a:p>
          <a:endParaRPr lang="en-US"/>
        </a:p>
      </dgm:t>
    </dgm:pt>
    <dgm:pt modelId="{54293241-826A-45B5-BA7F-8EA6A05EF34D}" type="pres">
      <dgm:prSet presAssocID="{9B79121E-5257-46AF-84E9-5522ED08C22E}" presName="vert0" presStyleCnt="0">
        <dgm:presLayoutVars>
          <dgm:dir/>
          <dgm:animOne val="branch"/>
          <dgm:animLvl val="lvl"/>
        </dgm:presLayoutVars>
      </dgm:prSet>
      <dgm:spPr/>
    </dgm:pt>
    <dgm:pt modelId="{EB7011F2-9ED6-4AEF-9DFA-069798DAFEEC}" type="pres">
      <dgm:prSet presAssocID="{A43D913D-A4DF-454C-AA2C-0C0DE0A29E95}" presName="thickLine" presStyleLbl="alignNode1" presStyleIdx="0" presStyleCnt="4"/>
      <dgm:spPr/>
    </dgm:pt>
    <dgm:pt modelId="{D8754F38-D70C-45B8-A033-9EB48A78D468}" type="pres">
      <dgm:prSet presAssocID="{A43D913D-A4DF-454C-AA2C-0C0DE0A29E95}" presName="horz1" presStyleCnt="0"/>
      <dgm:spPr/>
    </dgm:pt>
    <dgm:pt modelId="{42E12FAE-EE57-4980-8BE5-112303683C6A}" type="pres">
      <dgm:prSet presAssocID="{A43D913D-A4DF-454C-AA2C-0C0DE0A29E95}" presName="tx1" presStyleLbl="revTx" presStyleIdx="0" presStyleCnt="4"/>
      <dgm:spPr/>
    </dgm:pt>
    <dgm:pt modelId="{4DE6F780-70C9-4D1A-9BAC-EE8FA8C92CA3}" type="pres">
      <dgm:prSet presAssocID="{A43D913D-A4DF-454C-AA2C-0C0DE0A29E95}" presName="vert1" presStyleCnt="0"/>
      <dgm:spPr/>
    </dgm:pt>
    <dgm:pt modelId="{077D7F7C-42C4-4EB5-9517-C0C170982CC5}" type="pres">
      <dgm:prSet presAssocID="{912ECBD1-7EBF-4F46-896E-04C1F510EAE9}" presName="thickLine" presStyleLbl="alignNode1" presStyleIdx="1" presStyleCnt="4"/>
      <dgm:spPr/>
    </dgm:pt>
    <dgm:pt modelId="{E0AD4E23-99A5-4408-9D77-3B7C035A61EC}" type="pres">
      <dgm:prSet presAssocID="{912ECBD1-7EBF-4F46-896E-04C1F510EAE9}" presName="horz1" presStyleCnt="0"/>
      <dgm:spPr/>
    </dgm:pt>
    <dgm:pt modelId="{83712449-C4F7-4AC9-ADA8-F6D357DA46B0}" type="pres">
      <dgm:prSet presAssocID="{912ECBD1-7EBF-4F46-896E-04C1F510EAE9}" presName="tx1" presStyleLbl="revTx" presStyleIdx="1" presStyleCnt="4"/>
      <dgm:spPr/>
    </dgm:pt>
    <dgm:pt modelId="{1F6510E2-5442-4E17-8E77-02AD2C5F7350}" type="pres">
      <dgm:prSet presAssocID="{912ECBD1-7EBF-4F46-896E-04C1F510EAE9}" presName="vert1" presStyleCnt="0"/>
      <dgm:spPr/>
    </dgm:pt>
    <dgm:pt modelId="{060BE4A7-A5E3-4DB9-BBB6-AAFCE4A7CBEB}" type="pres">
      <dgm:prSet presAssocID="{6E753D07-4EE5-4C47-B13F-20F729D34186}" presName="thickLine" presStyleLbl="alignNode1" presStyleIdx="2" presStyleCnt="4"/>
      <dgm:spPr/>
    </dgm:pt>
    <dgm:pt modelId="{7EF9B186-84A8-45FF-AFF7-C7EDB3C81080}" type="pres">
      <dgm:prSet presAssocID="{6E753D07-4EE5-4C47-B13F-20F729D34186}" presName="horz1" presStyleCnt="0"/>
      <dgm:spPr/>
    </dgm:pt>
    <dgm:pt modelId="{7246B3BE-8A2D-49CE-A639-1E85385A65A4}" type="pres">
      <dgm:prSet presAssocID="{6E753D07-4EE5-4C47-B13F-20F729D34186}" presName="tx1" presStyleLbl="revTx" presStyleIdx="2" presStyleCnt="4"/>
      <dgm:spPr/>
    </dgm:pt>
    <dgm:pt modelId="{EF772D7D-6541-4E3F-B7CD-740A904B16DF}" type="pres">
      <dgm:prSet presAssocID="{6E753D07-4EE5-4C47-B13F-20F729D34186}" presName="vert1" presStyleCnt="0"/>
      <dgm:spPr/>
    </dgm:pt>
    <dgm:pt modelId="{AB0D9D8A-5215-4521-9544-4383B08B27FC}" type="pres">
      <dgm:prSet presAssocID="{6FCF8E01-2A25-40F0-A5EF-845F344BD994}" presName="thickLine" presStyleLbl="alignNode1" presStyleIdx="3" presStyleCnt="4"/>
      <dgm:spPr/>
    </dgm:pt>
    <dgm:pt modelId="{DAAF2CAB-2FFB-4E9F-A138-A746F3C2B180}" type="pres">
      <dgm:prSet presAssocID="{6FCF8E01-2A25-40F0-A5EF-845F344BD994}" presName="horz1" presStyleCnt="0"/>
      <dgm:spPr/>
    </dgm:pt>
    <dgm:pt modelId="{7153D41F-AC18-473E-B4E5-B402E6ADD5C3}" type="pres">
      <dgm:prSet presAssocID="{6FCF8E01-2A25-40F0-A5EF-845F344BD994}" presName="tx1" presStyleLbl="revTx" presStyleIdx="3" presStyleCnt="4"/>
      <dgm:spPr/>
    </dgm:pt>
    <dgm:pt modelId="{C5461A52-904A-46A9-BCA3-839791CF6ADB}" type="pres">
      <dgm:prSet presAssocID="{6FCF8E01-2A25-40F0-A5EF-845F344BD994}" presName="vert1" presStyleCnt="0"/>
      <dgm:spPr/>
    </dgm:pt>
  </dgm:ptLst>
  <dgm:cxnLst>
    <dgm:cxn modelId="{DB8F010A-25FA-4579-8E13-F4F5C5EA40C3}" type="presOf" srcId="{912ECBD1-7EBF-4F46-896E-04C1F510EAE9}" destId="{83712449-C4F7-4AC9-ADA8-F6D357DA46B0}" srcOrd="0" destOrd="0" presId="urn:microsoft.com/office/officeart/2008/layout/LinedList"/>
    <dgm:cxn modelId="{C055961A-B101-4FAF-A719-03B8E5456548}" type="presOf" srcId="{9B79121E-5257-46AF-84E9-5522ED08C22E}" destId="{54293241-826A-45B5-BA7F-8EA6A05EF34D}" srcOrd="0" destOrd="0" presId="urn:microsoft.com/office/officeart/2008/layout/LinedList"/>
    <dgm:cxn modelId="{9EE64864-67A4-4596-BDA9-C44FE3D6EFCE}" srcId="{9B79121E-5257-46AF-84E9-5522ED08C22E}" destId="{6FCF8E01-2A25-40F0-A5EF-845F344BD994}" srcOrd="3" destOrd="0" parTransId="{9BE81F0A-35EA-4032-B548-A67C28506A7A}" sibTransId="{1494BD42-91B1-416D-987E-F1130A5296D4}"/>
    <dgm:cxn modelId="{6002537F-2B0A-4D2D-A2F9-75EF402D807B}" srcId="{9B79121E-5257-46AF-84E9-5522ED08C22E}" destId="{912ECBD1-7EBF-4F46-896E-04C1F510EAE9}" srcOrd="1" destOrd="0" parTransId="{5902BC97-BA65-4980-8CB9-04A40CE50365}" sibTransId="{A4849EFE-812E-40A2-9F6D-CCB2A27EC4E3}"/>
    <dgm:cxn modelId="{C47A57B1-9C5D-48C3-B21F-BB6860FCB49F}" type="presOf" srcId="{6E753D07-4EE5-4C47-B13F-20F729D34186}" destId="{7246B3BE-8A2D-49CE-A639-1E85385A65A4}" srcOrd="0" destOrd="0" presId="urn:microsoft.com/office/officeart/2008/layout/LinedList"/>
    <dgm:cxn modelId="{72FBCAC3-A3F1-4211-94CB-C358C0FB096F}" srcId="{9B79121E-5257-46AF-84E9-5522ED08C22E}" destId="{6E753D07-4EE5-4C47-B13F-20F729D34186}" srcOrd="2" destOrd="0" parTransId="{7106D9B1-A051-4A4F-AE4A-69DF461BD1C8}" sibTransId="{EA2E57C4-CE37-4B94-8DA2-FA6609F78056}"/>
    <dgm:cxn modelId="{7A7E72E6-1E70-4DDA-88D0-6C94629ECE33}" type="presOf" srcId="{A43D913D-A4DF-454C-AA2C-0C0DE0A29E95}" destId="{42E12FAE-EE57-4980-8BE5-112303683C6A}" srcOrd="0" destOrd="0" presId="urn:microsoft.com/office/officeart/2008/layout/LinedList"/>
    <dgm:cxn modelId="{5BD7CCF1-981C-4307-B5AF-7838A2A86E0B}" type="presOf" srcId="{6FCF8E01-2A25-40F0-A5EF-845F344BD994}" destId="{7153D41F-AC18-473E-B4E5-B402E6ADD5C3}" srcOrd="0" destOrd="0" presId="urn:microsoft.com/office/officeart/2008/layout/LinedList"/>
    <dgm:cxn modelId="{0A1BDCFC-1F8E-438B-B701-3C8BAC66A27E}" srcId="{9B79121E-5257-46AF-84E9-5522ED08C22E}" destId="{A43D913D-A4DF-454C-AA2C-0C0DE0A29E95}" srcOrd="0" destOrd="0" parTransId="{010FDD3F-7B79-438E-946E-61DB6524076A}" sibTransId="{8E7319E5-95CB-425E-BC9D-E5E64D5808B1}"/>
    <dgm:cxn modelId="{F76E8D8C-6D75-47C2-B96B-77F0D7C0E47C}" type="presParOf" srcId="{54293241-826A-45B5-BA7F-8EA6A05EF34D}" destId="{EB7011F2-9ED6-4AEF-9DFA-069798DAFEEC}" srcOrd="0" destOrd="0" presId="urn:microsoft.com/office/officeart/2008/layout/LinedList"/>
    <dgm:cxn modelId="{AF4766FF-F316-4040-A59B-61929A48FEBF}" type="presParOf" srcId="{54293241-826A-45B5-BA7F-8EA6A05EF34D}" destId="{D8754F38-D70C-45B8-A033-9EB48A78D468}" srcOrd="1" destOrd="0" presId="urn:microsoft.com/office/officeart/2008/layout/LinedList"/>
    <dgm:cxn modelId="{FAF735DF-66C7-4CAB-B34B-5A676BF21B60}" type="presParOf" srcId="{D8754F38-D70C-45B8-A033-9EB48A78D468}" destId="{42E12FAE-EE57-4980-8BE5-112303683C6A}" srcOrd="0" destOrd="0" presId="urn:microsoft.com/office/officeart/2008/layout/LinedList"/>
    <dgm:cxn modelId="{EB55AA91-3990-4C70-A593-C2BC4FBACACD}" type="presParOf" srcId="{D8754F38-D70C-45B8-A033-9EB48A78D468}" destId="{4DE6F780-70C9-4D1A-9BAC-EE8FA8C92CA3}" srcOrd="1" destOrd="0" presId="urn:microsoft.com/office/officeart/2008/layout/LinedList"/>
    <dgm:cxn modelId="{50C0C91F-15FC-4495-B570-0C7722DE36A1}" type="presParOf" srcId="{54293241-826A-45B5-BA7F-8EA6A05EF34D}" destId="{077D7F7C-42C4-4EB5-9517-C0C170982CC5}" srcOrd="2" destOrd="0" presId="urn:microsoft.com/office/officeart/2008/layout/LinedList"/>
    <dgm:cxn modelId="{EDA31172-977F-44E3-BA3F-1F5E26E4B9DC}" type="presParOf" srcId="{54293241-826A-45B5-BA7F-8EA6A05EF34D}" destId="{E0AD4E23-99A5-4408-9D77-3B7C035A61EC}" srcOrd="3" destOrd="0" presId="urn:microsoft.com/office/officeart/2008/layout/LinedList"/>
    <dgm:cxn modelId="{0D28F84A-D2A0-405F-8756-00AC464814EC}" type="presParOf" srcId="{E0AD4E23-99A5-4408-9D77-3B7C035A61EC}" destId="{83712449-C4F7-4AC9-ADA8-F6D357DA46B0}" srcOrd="0" destOrd="0" presId="urn:microsoft.com/office/officeart/2008/layout/LinedList"/>
    <dgm:cxn modelId="{CF70BB4D-41DF-44FE-9DCF-C5DFAA517A93}" type="presParOf" srcId="{E0AD4E23-99A5-4408-9D77-3B7C035A61EC}" destId="{1F6510E2-5442-4E17-8E77-02AD2C5F7350}" srcOrd="1" destOrd="0" presId="urn:microsoft.com/office/officeart/2008/layout/LinedList"/>
    <dgm:cxn modelId="{A2A446B1-82C5-4FBE-9625-4B2955F95B0C}" type="presParOf" srcId="{54293241-826A-45B5-BA7F-8EA6A05EF34D}" destId="{060BE4A7-A5E3-4DB9-BBB6-AAFCE4A7CBEB}" srcOrd="4" destOrd="0" presId="urn:microsoft.com/office/officeart/2008/layout/LinedList"/>
    <dgm:cxn modelId="{63DC46C4-D3BA-4ACB-8DE6-20F69887F386}" type="presParOf" srcId="{54293241-826A-45B5-BA7F-8EA6A05EF34D}" destId="{7EF9B186-84A8-45FF-AFF7-C7EDB3C81080}" srcOrd="5" destOrd="0" presId="urn:microsoft.com/office/officeart/2008/layout/LinedList"/>
    <dgm:cxn modelId="{4748684C-1EA7-48E5-9538-A5ED3188BAF0}" type="presParOf" srcId="{7EF9B186-84A8-45FF-AFF7-C7EDB3C81080}" destId="{7246B3BE-8A2D-49CE-A639-1E85385A65A4}" srcOrd="0" destOrd="0" presId="urn:microsoft.com/office/officeart/2008/layout/LinedList"/>
    <dgm:cxn modelId="{34C83477-45B0-45FE-AB03-0AB7D8865160}" type="presParOf" srcId="{7EF9B186-84A8-45FF-AFF7-C7EDB3C81080}" destId="{EF772D7D-6541-4E3F-B7CD-740A904B16DF}" srcOrd="1" destOrd="0" presId="urn:microsoft.com/office/officeart/2008/layout/LinedList"/>
    <dgm:cxn modelId="{52497E95-EC77-4646-AB74-CC849ED99C46}" type="presParOf" srcId="{54293241-826A-45B5-BA7F-8EA6A05EF34D}" destId="{AB0D9D8A-5215-4521-9544-4383B08B27FC}" srcOrd="6" destOrd="0" presId="urn:microsoft.com/office/officeart/2008/layout/LinedList"/>
    <dgm:cxn modelId="{7CCBD8E7-339C-4023-A176-C4029D1B421A}" type="presParOf" srcId="{54293241-826A-45B5-BA7F-8EA6A05EF34D}" destId="{DAAF2CAB-2FFB-4E9F-A138-A746F3C2B180}" srcOrd="7" destOrd="0" presId="urn:microsoft.com/office/officeart/2008/layout/LinedList"/>
    <dgm:cxn modelId="{0A39E362-8ED7-41AF-BA2B-AC24270C49AA}" type="presParOf" srcId="{DAAF2CAB-2FFB-4E9F-A138-A746F3C2B180}" destId="{7153D41F-AC18-473E-B4E5-B402E6ADD5C3}" srcOrd="0" destOrd="0" presId="urn:microsoft.com/office/officeart/2008/layout/LinedList"/>
    <dgm:cxn modelId="{64ADB7CA-2CD8-4605-90D0-CB884EB14E55}" type="presParOf" srcId="{DAAF2CAB-2FFB-4E9F-A138-A746F3C2B180}" destId="{C5461A52-904A-46A9-BCA3-839791CF6AD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0CF5E8-6AED-4604-A08D-FF2AD384E0DC}"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25574FDC-A529-4FCC-A273-126B2E98F954}">
      <dgm:prSet/>
      <dgm:spPr/>
      <dgm:t>
        <a:bodyPr/>
        <a:lstStyle/>
        <a:p>
          <a:r>
            <a:rPr lang="nl-NL"/>
            <a:t>Land van Cuijk Woont</a:t>
          </a:r>
          <a:endParaRPr lang="en-US"/>
        </a:p>
      </dgm:t>
    </dgm:pt>
    <dgm:pt modelId="{E8D59596-8703-4E91-9836-ACB0BA394E7C}" type="parTrans" cxnId="{B81D21A5-635F-4C33-92E2-52F071A44016}">
      <dgm:prSet/>
      <dgm:spPr/>
      <dgm:t>
        <a:bodyPr/>
        <a:lstStyle/>
        <a:p>
          <a:endParaRPr lang="en-US"/>
        </a:p>
      </dgm:t>
    </dgm:pt>
    <dgm:pt modelId="{0DF8118A-AF24-413E-9CAF-E5527F5AA2D8}" type="sibTrans" cxnId="{B81D21A5-635F-4C33-92E2-52F071A44016}">
      <dgm:prSet/>
      <dgm:spPr/>
      <dgm:t>
        <a:bodyPr/>
        <a:lstStyle/>
        <a:p>
          <a:endParaRPr lang="en-US"/>
        </a:p>
      </dgm:t>
    </dgm:pt>
    <dgm:pt modelId="{9A239026-7E5D-4E99-AFEF-0900D1D1E792}">
      <dgm:prSet/>
      <dgm:spPr/>
      <dgm:t>
        <a:bodyPr/>
        <a:lstStyle/>
        <a:p>
          <a:r>
            <a:rPr lang="nl-NL">
              <a:hlinkClick xmlns:r="http://schemas.openxmlformats.org/officeDocument/2006/relationships" r:id="rId1"/>
            </a:rPr>
            <a:t>https://www.landvancuijkwoont.nl</a:t>
          </a:r>
          <a:endParaRPr lang="en-US"/>
        </a:p>
      </dgm:t>
    </dgm:pt>
    <dgm:pt modelId="{0BFAD2FE-045F-4E53-8413-8CDD2074456D}" type="parTrans" cxnId="{93DD5FEA-2A3E-4933-9DEB-AEEB850771C9}">
      <dgm:prSet/>
      <dgm:spPr/>
      <dgm:t>
        <a:bodyPr/>
        <a:lstStyle/>
        <a:p>
          <a:endParaRPr lang="en-US"/>
        </a:p>
      </dgm:t>
    </dgm:pt>
    <dgm:pt modelId="{54D81A11-6632-40F0-B92A-3DBDA4786B49}" type="sibTrans" cxnId="{93DD5FEA-2A3E-4933-9DEB-AEEB850771C9}">
      <dgm:prSet/>
      <dgm:spPr/>
      <dgm:t>
        <a:bodyPr/>
        <a:lstStyle/>
        <a:p>
          <a:endParaRPr lang="en-US"/>
        </a:p>
      </dgm:t>
    </dgm:pt>
    <dgm:pt modelId="{5EDF0E58-4725-4570-AC47-DB0EE1369664}">
      <dgm:prSet/>
      <dgm:spPr/>
      <dgm:t>
        <a:bodyPr/>
        <a:lstStyle/>
        <a:p>
          <a:r>
            <a:rPr lang="nl-NL"/>
            <a:t>Een compleet overzicht:</a:t>
          </a:r>
          <a:endParaRPr lang="en-US"/>
        </a:p>
      </dgm:t>
    </dgm:pt>
    <dgm:pt modelId="{CA6B5954-E9A1-4620-927D-5872C71B219B}" type="parTrans" cxnId="{C84B3DCF-F212-4276-8F3C-BF9B4CECEBC9}">
      <dgm:prSet/>
      <dgm:spPr/>
      <dgm:t>
        <a:bodyPr/>
        <a:lstStyle/>
        <a:p>
          <a:endParaRPr lang="en-US"/>
        </a:p>
      </dgm:t>
    </dgm:pt>
    <dgm:pt modelId="{2634E13C-E138-4682-AC0F-7D34A51CBC53}" type="sibTrans" cxnId="{C84B3DCF-F212-4276-8F3C-BF9B4CECEBC9}">
      <dgm:prSet/>
      <dgm:spPr/>
      <dgm:t>
        <a:bodyPr/>
        <a:lstStyle/>
        <a:p>
          <a:endParaRPr lang="en-US"/>
        </a:p>
      </dgm:t>
    </dgm:pt>
    <dgm:pt modelId="{29CAF811-661C-4F99-9662-16D291B3CF8C}">
      <dgm:prSet/>
      <dgm:spPr/>
      <dgm:t>
        <a:bodyPr/>
        <a:lstStyle/>
        <a:p>
          <a:r>
            <a:rPr lang="nl-NL" dirty="0"/>
            <a:t>*nieuwbouwprojecten</a:t>
          </a:r>
          <a:endParaRPr lang="en-US" dirty="0"/>
        </a:p>
      </dgm:t>
    </dgm:pt>
    <dgm:pt modelId="{1DF79B8D-1926-4FBD-80C5-177DB49BBF58}" type="parTrans" cxnId="{0B914F47-2495-44BD-8172-AF1E4802C9CF}">
      <dgm:prSet/>
      <dgm:spPr/>
      <dgm:t>
        <a:bodyPr/>
        <a:lstStyle/>
        <a:p>
          <a:endParaRPr lang="en-US"/>
        </a:p>
      </dgm:t>
    </dgm:pt>
    <dgm:pt modelId="{4A728F29-B0C6-4A27-8D51-5B08CAA6A3C1}" type="sibTrans" cxnId="{0B914F47-2495-44BD-8172-AF1E4802C9CF}">
      <dgm:prSet/>
      <dgm:spPr/>
      <dgm:t>
        <a:bodyPr/>
        <a:lstStyle/>
        <a:p>
          <a:endParaRPr lang="en-US"/>
        </a:p>
      </dgm:t>
    </dgm:pt>
    <dgm:pt modelId="{D3BACBEB-4E08-48B5-A01B-71473801AE99}">
      <dgm:prSet/>
      <dgm:spPr/>
      <dgm:t>
        <a:bodyPr/>
        <a:lstStyle/>
        <a:p>
          <a:r>
            <a:rPr lang="nl-NL" dirty="0"/>
            <a:t>*kavels</a:t>
          </a:r>
          <a:endParaRPr lang="en-US" dirty="0"/>
        </a:p>
      </dgm:t>
    </dgm:pt>
    <dgm:pt modelId="{FCFD0A34-37BA-4E43-A59E-564DF51FAD14}" type="parTrans" cxnId="{42A3EF64-4191-4E53-AD6F-3FDCCA7898DB}">
      <dgm:prSet/>
      <dgm:spPr/>
      <dgm:t>
        <a:bodyPr/>
        <a:lstStyle/>
        <a:p>
          <a:endParaRPr lang="en-US"/>
        </a:p>
      </dgm:t>
    </dgm:pt>
    <dgm:pt modelId="{E395C206-4C46-41AA-B5FF-47F23271AB3D}" type="sibTrans" cxnId="{42A3EF64-4191-4E53-AD6F-3FDCCA7898DB}">
      <dgm:prSet/>
      <dgm:spPr/>
      <dgm:t>
        <a:bodyPr/>
        <a:lstStyle/>
        <a:p>
          <a:endParaRPr lang="en-US"/>
        </a:p>
      </dgm:t>
    </dgm:pt>
    <dgm:pt modelId="{5BDBECB3-2A7F-456A-AA32-131CA9BEEA9D}">
      <dgm:prSet/>
      <dgm:spPr/>
      <dgm:t>
        <a:bodyPr/>
        <a:lstStyle/>
        <a:p>
          <a:r>
            <a:rPr lang="nl-NL" dirty="0"/>
            <a:t>*herontwikkelingsprojecten</a:t>
          </a:r>
          <a:endParaRPr lang="en-US" dirty="0"/>
        </a:p>
      </dgm:t>
    </dgm:pt>
    <dgm:pt modelId="{C883CCA4-3DD0-44E7-BBA6-D884A6D0CEA6}" type="parTrans" cxnId="{28051519-BFD2-406A-AB92-BE8726361761}">
      <dgm:prSet/>
      <dgm:spPr/>
      <dgm:t>
        <a:bodyPr/>
        <a:lstStyle/>
        <a:p>
          <a:endParaRPr lang="en-US"/>
        </a:p>
      </dgm:t>
    </dgm:pt>
    <dgm:pt modelId="{9A8DE5CE-E9C5-45D3-8B50-8B08CE2EEE66}" type="sibTrans" cxnId="{28051519-BFD2-406A-AB92-BE8726361761}">
      <dgm:prSet/>
      <dgm:spPr/>
      <dgm:t>
        <a:bodyPr/>
        <a:lstStyle/>
        <a:p>
          <a:endParaRPr lang="en-US"/>
        </a:p>
      </dgm:t>
    </dgm:pt>
    <dgm:pt modelId="{4DA09546-DFE2-4B88-97B8-FFD119FB7F58}" type="pres">
      <dgm:prSet presAssocID="{DF0CF5E8-6AED-4604-A08D-FF2AD384E0DC}" presName="vert0" presStyleCnt="0">
        <dgm:presLayoutVars>
          <dgm:dir/>
          <dgm:animOne val="branch"/>
          <dgm:animLvl val="lvl"/>
        </dgm:presLayoutVars>
      </dgm:prSet>
      <dgm:spPr/>
    </dgm:pt>
    <dgm:pt modelId="{5BF99C78-5DD8-4CC9-80C8-40EFEFFB98A6}" type="pres">
      <dgm:prSet presAssocID="{25574FDC-A529-4FCC-A273-126B2E98F954}" presName="thickLine" presStyleLbl="alignNode1" presStyleIdx="0" presStyleCnt="6"/>
      <dgm:spPr/>
    </dgm:pt>
    <dgm:pt modelId="{F2FA812F-7E3C-4A03-935C-A5A9CF4749C2}" type="pres">
      <dgm:prSet presAssocID="{25574FDC-A529-4FCC-A273-126B2E98F954}" presName="horz1" presStyleCnt="0"/>
      <dgm:spPr/>
    </dgm:pt>
    <dgm:pt modelId="{130DEA4D-FD9A-43A3-BB15-2D0DB853DB2E}" type="pres">
      <dgm:prSet presAssocID="{25574FDC-A529-4FCC-A273-126B2E98F954}" presName="tx1" presStyleLbl="revTx" presStyleIdx="0" presStyleCnt="6"/>
      <dgm:spPr/>
    </dgm:pt>
    <dgm:pt modelId="{C26D2030-3F7F-4FE2-8BB9-3107F70F3A15}" type="pres">
      <dgm:prSet presAssocID="{25574FDC-A529-4FCC-A273-126B2E98F954}" presName="vert1" presStyleCnt="0"/>
      <dgm:spPr/>
    </dgm:pt>
    <dgm:pt modelId="{D6047A76-64E1-42D6-AAD2-59BCC5CD3556}" type="pres">
      <dgm:prSet presAssocID="{9A239026-7E5D-4E99-AFEF-0900D1D1E792}" presName="thickLine" presStyleLbl="alignNode1" presStyleIdx="1" presStyleCnt="6"/>
      <dgm:spPr/>
    </dgm:pt>
    <dgm:pt modelId="{A01BAA15-C978-4290-9539-98D60441179A}" type="pres">
      <dgm:prSet presAssocID="{9A239026-7E5D-4E99-AFEF-0900D1D1E792}" presName="horz1" presStyleCnt="0"/>
      <dgm:spPr/>
    </dgm:pt>
    <dgm:pt modelId="{0ED82D08-8C9F-43FA-A375-510AD8E8B7C2}" type="pres">
      <dgm:prSet presAssocID="{9A239026-7E5D-4E99-AFEF-0900D1D1E792}" presName="tx1" presStyleLbl="revTx" presStyleIdx="1" presStyleCnt="6"/>
      <dgm:spPr/>
    </dgm:pt>
    <dgm:pt modelId="{9E23F761-3F1D-4E7A-91FB-A004F8EB7AD3}" type="pres">
      <dgm:prSet presAssocID="{9A239026-7E5D-4E99-AFEF-0900D1D1E792}" presName="vert1" presStyleCnt="0"/>
      <dgm:spPr/>
    </dgm:pt>
    <dgm:pt modelId="{32F7A620-285C-49B6-88E4-4B8969E109CC}" type="pres">
      <dgm:prSet presAssocID="{5EDF0E58-4725-4570-AC47-DB0EE1369664}" presName="thickLine" presStyleLbl="alignNode1" presStyleIdx="2" presStyleCnt="6"/>
      <dgm:spPr/>
    </dgm:pt>
    <dgm:pt modelId="{AB74AC77-90A5-4434-AFC2-D57BC4629EFA}" type="pres">
      <dgm:prSet presAssocID="{5EDF0E58-4725-4570-AC47-DB0EE1369664}" presName="horz1" presStyleCnt="0"/>
      <dgm:spPr/>
    </dgm:pt>
    <dgm:pt modelId="{DEB4F58A-E608-45F9-9E94-AA836E6C7AB5}" type="pres">
      <dgm:prSet presAssocID="{5EDF0E58-4725-4570-AC47-DB0EE1369664}" presName="tx1" presStyleLbl="revTx" presStyleIdx="2" presStyleCnt="6"/>
      <dgm:spPr/>
    </dgm:pt>
    <dgm:pt modelId="{B7C540B4-A7E8-46C8-B740-9D972F4BF8E2}" type="pres">
      <dgm:prSet presAssocID="{5EDF0E58-4725-4570-AC47-DB0EE1369664}" presName="vert1" presStyleCnt="0"/>
      <dgm:spPr/>
    </dgm:pt>
    <dgm:pt modelId="{F2E6E074-1A4C-4B1C-A414-F1659525B8C0}" type="pres">
      <dgm:prSet presAssocID="{29CAF811-661C-4F99-9662-16D291B3CF8C}" presName="thickLine" presStyleLbl="alignNode1" presStyleIdx="3" presStyleCnt="6"/>
      <dgm:spPr/>
    </dgm:pt>
    <dgm:pt modelId="{42AECFB4-2157-4253-930E-4B6BF307909C}" type="pres">
      <dgm:prSet presAssocID="{29CAF811-661C-4F99-9662-16D291B3CF8C}" presName="horz1" presStyleCnt="0"/>
      <dgm:spPr/>
    </dgm:pt>
    <dgm:pt modelId="{C652AFA3-1E83-4FAF-8A08-79D80FAD46DE}" type="pres">
      <dgm:prSet presAssocID="{29CAF811-661C-4F99-9662-16D291B3CF8C}" presName="tx1" presStyleLbl="revTx" presStyleIdx="3" presStyleCnt="6"/>
      <dgm:spPr/>
    </dgm:pt>
    <dgm:pt modelId="{8F64FD60-BCF7-4E04-896F-8DF0EF2854AF}" type="pres">
      <dgm:prSet presAssocID="{29CAF811-661C-4F99-9662-16D291B3CF8C}" presName="vert1" presStyleCnt="0"/>
      <dgm:spPr/>
    </dgm:pt>
    <dgm:pt modelId="{790BC122-EE90-4E35-8DBD-7F61B3904194}" type="pres">
      <dgm:prSet presAssocID="{D3BACBEB-4E08-48B5-A01B-71473801AE99}" presName="thickLine" presStyleLbl="alignNode1" presStyleIdx="4" presStyleCnt="6"/>
      <dgm:spPr/>
    </dgm:pt>
    <dgm:pt modelId="{68141796-B09C-4F9B-A792-4F984B5626A1}" type="pres">
      <dgm:prSet presAssocID="{D3BACBEB-4E08-48B5-A01B-71473801AE99}" presName="horz1" presStyleCnt="0"/>
      <dgm:spPr/>
    </dgm:pt>
    <dgm:pt modelId="{7E0E1AA9-E8F2-46BF-B238-BE6BC2A4EBEF}" type="pres">
      <dgm:prSet presAssocID="{D3BACBEB-4E08-48B5-A01B-71473801AE99}" presName="tx1" presStyleLbl="revTx" presStyleIdx="4" presStyleCnt="6"/>
      <dgm:spPr/>
    </dgm:pt>
    <dgm:pt modelId="{5E52FDC3-DDD4-4561-A9D1-823D4DD0B514}" type="pres">
      <dgm:prSet presAssocID="{D3BACBEB-4E08-48B5-A01B-71473801AE99}" presName="vert1" presStyleCnt="0"/>
      <dgm:spPr/>
    </dgm:pt>
    <dgm:pt modelId="{E3680CA5-5E22-42D0-A250-FE3489DAC558}" type="pres">
      <dgm:prSet presAssocID="{5BDBECB3-2A7F-456A-AA32-131CA9BEEA9D}" presName="thickLine" presStyleLbl="alignNode1" presStyleIdx="5" presStyleCnt="6"/>
      <dgm:spPr/>
    </dgm:pt>
    <dgm:pt modelId="{D1E10C4B-7D45-4931-9D83-EE2E18A29C39}" type="pres">
      <dgm:prSet presAssocID="{5BDBECB3-2A7F-456A-AA32-131CA9BEEA9D}" presName="horz1" presStyleCnt="0"/>
      <dgm:spPr/>
    </dgm:pt>
    <dgm:pt modelId="{A1DFCB86-3446-498F-A1C9-7AC2CDA49DC1}" type="pres">
      <dgm:prSet presAssocID="{5BDBECB3-2A7F-456A-AA32-131CA9BEEA9D}" presName="tx1" presStyleLbl="revTx" presStyleIdx="5" presStyleCnt="6"/>
      <dgm:spPr/>
    </dgm:pt>
    <dgm:pt modelId="{1EBE47F3-D2CF-439B-9C47-A35E89B50F57}" type="pres">
      <dgm:prSet presAssocID="{5BDBECB3-2A7F-456A-AA32-131CA9BEEA9D}" presName="vert1" presStyleCnt="0"/>
      <dgm:spPr/>
    </dgm:pt>
  </dgm:ptLst>
  <dgm:cxnLst>
    <dgm:cxn modelId="{28051519-BFD2-406A-AB92-BE8726361761}" srcId="{DF0CF5E8-6AED-4604-A08D-FF2AD384E0DC}" destId="{5BDBECB3-2A7F-456A-AA32-131CA9BEEA9D}" srcOrd="5" destOrd="0" parTransId="{C883CCA4-3DD0-44E7-BBA6-D884A6D0CEA6}" sibTransId="{9A8DE5CE-E9C5-45D3-8B50-8B08CE2EEE66}"/>
    <dgm:cxn modelId="{58BD5E64-9D3B-4003-A5C0-68DC8246F7B0}" type="presOf" srcId="{D3BACBEB-4E08-48B5-A01B-71473801AE99}" destId="{7E0E1AA9-E8F2-46BF-B238-BE6BC2A4EBEF}" srcOrd="0" destOrd="0" presId="urn:microsoft.com/office/officeart/2008/layout/LinedList"/>
    <dgm:cxn modelId="{42A3EF64-4191-4E53-AD6F-3FDCCA7898DB}" srcId="{DF0CF5E8-6AED-4604-A08D-FF2AD384E0DC}" destId="{D3BACBEB-4E08-48B5-A01B-71473801AE99}" srcOrd="4" destOrd="0" parTransId="{FCFD0A34-37BA-4E43-A59E-564DF51FAD14}" sibTransId="{E395C206-4C46-41AA-B5FF-47F23271AB3D}"/>
    <dgm:cxn modelId="{0B914F47-2495-44BD-8172-AF1E4802C9CF}" srcId="{DF0CF5E8-6AED-4604-A08D-FF2AD384E0DC}" destId="{29CAF811-661C-4F99-9662-16D291B3CF8C}" srcOrd="3" destOrd="0" parTransId="{1DF79B8D-1926-4FBD-80C5-177DB49BBF58}" sibTransId="{4A728F29-B0C6-4A27-8D51-5B08CAA6A3C1}"/>
    <dgm:cxn modelId="{B3EC2E50-0D06-4304-A5D2-395562422078}" type="presOf" srcId="{5BDBECB3-2A7F-456A-AA32-131CA9BEEA9D}" destId="{A1DFCB86-3446-498F-A1C9-7AC2CDA49DC1}" srcOrd="0" destOrd="0" presId="urn:microsoft.com/office/officeart/2008/layout/LinedList"/>
    <dgm:cxn modelId="{325E9557-D556-4FA2-86B7-95ECC7E1BDF9}" type="presOf" srcId="{29CAF811-661C-4F99-9662-16D291B3CF8C}" destId="{C652AFA3-1E83-4FAF-8A08-79D80FAD46DE}" srcOrd="0" destOrd="0" presId="urn:microsoft.com/office/officeart/2008/layout/LinedList"/>
    <dgm:cxn modelId="{212DA199-0845-45B7-B56C-8664F58A6149}" type="presOf" srcId="{5EDF0E58-4725-4570-AC47-DB0EE1369664}" destId="{DEB4F58A-E608-45F9-9E94-AA836E6C7AB5}" srcOrd="0" destOrd="0" presId="urn:microsoft.com/office/officeart/2008/layout/LinedList"/>
    <dgm:cxn modelId="{B81D21A5-635F-4C33-92E2-52F071A44016}" srcId="{DF0CF5E8-6AED-4604-A08D-FF2AD384E0DC}" destId="{25574FDC-A529-4FCC-A273-126B2E98F954}" srcOrd="0" destOrd="0" parTransId="{E8D59596-8703-4E91-9836-ACB0BA394E7C}" sibTransId="{0DF8118A-AF24-413E-9CAF-E5527F5AA2D8}"/>
    <dgm:cxn modelId="{B49CD5C8-691B-446E-8B82-4C2E0FB5EE4E}" type="presOf" srcId="{DF0CF5E8-6AED-4604-A08D-FF2AD384E0DC}" destId="{4DA09546-DFE2-4B88-97B8-FFD119FB7F58}" srcOrd="0" destOrd="0" presId="urn:microsoft.com/office/officeart/2008/layout/LinedList"/>
    <dgm:cxn modelId="{C84B3DCF-F212-4276-8F3C-BF9B4CECEBC9}" srcId="{DF0CF5E8-6AED-4604-A08D-FF2AD384E0DC}" destId="{5EDF0E58-4725-4570-AC47-DB0EE1369664}" srcOrd="2" destOrd="0" parTransId="{CA6B5954-E9A1-4620-927D-5872C71B219B}" sibTransId="{2634E13C-E138-4682-AC0F-7D34A51CBC53}"/>
    <dgm:cxn modelId="{F3C318E8-6885-445D-B5DE-FE3BC8C80845}" type="presOf" srcId="{25574FDC-A529-4FCC-A273-126B2E98F954}" destId="{130DEA4D-FD9A-43A3-BB15-2D0DB853DB2E}" srcOrd="0" destOrd="0" presId="urn:microsoft.com/office/officeart/2008/layout/LinedList"/>
    <dgm:cxn modelId="{93DD5FEA-2A3E-4933-9DEB-AEEB850771C9}" srcId="{DF0CF5E8-6AED-4604-A08D-FF2AD384E0DC}" destId="{9A239026-7E5D-4E99-AFEF-0900D1D1E792}" srcOrd="1" destOrd="0" parTransId="{0BFAD2FE-045F-4E53-8413-8CDD2074456D}" sibTransId="{54D81A11-6632-40F0-B92A-3DBDA4786B49}"/>
    <dgm:cxn modelId="{988831F3-1B6F-4D07-97D9-FD5D5D7577AB}" type="presOf" srcId="{9A239026-7E5D-4E99-AFEF-0900D1D1E792}" destId="{0ED82D08-8C9F-43FA-A375-510AD8E8B7C2}" srcOrd="0" destOrd="0" presId="urn:microsoft.com/office/officeart/2008/layout/LinedList"/>
    <dgm:cxn modelId="{49A41FAD-E440-4568-BC7C-794B92F20709}" type="presParOf" srcId="{4DA09546-DFE2-4B88-97B8-FFD119FB7F58}" destId="{5BF99C78-5DD8-4CC9-80C8-40EFEFFB98A6}" srcOrd="0" destOrd="0" presId="urn:microsoft.com/office/officeart/2008/layout/LinedList"/>
    <dgm:cxn modelId="{53D9FBAB-B4B3-4ADB-9127-AEDB1EEF06AF}" type="presParOf" srcId="{4DA09546-DFE2-4B88-97B8-FFD119FB7F58}" destId="{F2FA812F-7E3C-4A03-935C-A5A9CF4749C2}" srcOrd="1" destOrd="0" presId="urn:microsoft.com/office/officeart/2008/layout/LinedList"/>
    <dgm:cxn modelId="{AF6C15CC-2BDC-4126-A273-E21422B080F1}" type="presParOf" srcId="{F2FA812F-7E3C-4A03-935C-A5A9CF4749C2}" destId="{130DEA4D-FD9A-43A3-BB15-2D0DB853DB2E}" srcOrd="0" destOrd="0" presId="urn:microsoft.com/office/officeart/2008/layout/LinedList"/>
    <dgm:cxn modelId="{F47EB03C-236C-40D5-843C-B429BFFA788F}" type="presParOf" srcId="{F2FA812F-7E3C-4A03-935C-A5A9CF4749C2}" destId="{C26D2030-3F7F-4FE2-8BB9-3107F70F3A15}" srcOrd="1" destOrd="0" presId="urn:microsoft.com/office/officeart/2008/layout/LinedList"/>
    <dgm:cxn modelId="{1B5A7D95-6D4D-4EB3-9878-17270BEA7821}" type="presParOf" srcId="{4DA09546-DFE2-4B88-97B8-FFD119FB7F58}" destId="{D6047A76-64E1-42D6-AAD2-59BCC5CD3556}" srcOrd="2" destOrd="0" presId="urn:microsoft.com/office/officeart/2008/layout/LinedList"/>
    <dgm:cxn modelId="{74027C3D-CA76-4C4E-A73C-ECA06D0DAEB4}" type="presParOf" srcId="{4DA09546-DFE2-4B88-97B8-FFD119FB7F58}" destId="{A01BAA15-C978-4290-9539-98D60441179A}" srcOrd="3" destOrd="0" presId="urn:microsoft.com/office/officeart/2008/layout/LinedList"/>
    <dgm:cxn modelId="{5102FB0F-E218-4380-BF87-32711D41E270}" type="presParOf" srcId="{A01BAA15-C978-4290-9539-98D60441179A}" destId="{0ED82D08-8C9F-43FA-A375-510AD8E8B7C2}" srcOrd="0" destOrd="0" presId="urn:microsoft.com/office/officeart/2008/layout/LinedList"/>
    <dgm:cxn modelId="{F363582D-85C5-418D-A2C5-21A716FACEA5}" type="presParOf" srcId="{A01BAA15-C978-4290-9539-98D60441179A}" destId="{9E23F761-3F1D-4E7A-91FB-A004F8EB7AD3}" srcOrd="1" destOrd="0" presId="urn:microsoft.com/office/officeart/2008/layout/LinedList"/>
    <dgm:cxn modelId="{7DC11699-F5A8-43ED-B3EC-EFD4664089BF}" type="presParOf" srcId="{4DA09546-DFE2-4B88-97B8-FFD119FB7F58}" destId="{32F7A620-285C-49B6-88E4-4B8969E109CC}" srcOrd="4" destOrd="0" presId="urn:microsoft.com/office/officeart/2008/layout/LinedList"/>
    <dgm:cxn modelId="{D84E5001-3F95-4DB4-9F01-4A13EA84655A}" type="presParOf" srcId="{4DA09546-DFE2-4B88-97B8-FFD119FB7F58}" destId="{AB74AC77-90A5-4434-AFC2-D57BC4629EFA}" srcOrd="5" destOrd="0" presId="urn:microsoft.com/office/officeart/2008/layout/LinedList"/>
    <dgm:cxn modelId="{CD63BE7E-E9AC-41C2-A206-4981E67D2E8E}" type="presParOf" srcId="{AB74AC77-90A5-4434-AFC2-D57BC4629EFA}" destId="{DEB4F58A-E608-45F9-9E94-AA836E6C7AB5}" srcOrd="0" destOrd="0" presId="urn:microsoft.com/office/officeart/2008/layout/LinedList"/>
    <dgm:cxn modelId="{DA2462FB-D506-41AE-A459-0834289731B6}" type="presParOf" srcId="{AB74AC77-90A5-4434-AFC2-D57BC4629EFA}" destId="{B7C540B4-A7E8-46C8-B740-9D972F4BF8E2}" srcOrd="1" destOrd="0" presId="urn:microsoft.com/office/officeart/2008/layout/LinedList"/>
    <dgm:cxn modelId="{AC653DB5-5FD7-412F-A9C6-DFB0D1C0EA62}" type="presParOf" srcId="{4DA09546-DFE2-4B88-97B8-FFD119FB7F58}" destId="{F2E6E074-1A4C-4B1C-A414-F1659525B8C0}" srcOrd="6" destOrd="0" presId="urn:microsoft.com/office/officeart/2008/layout/LinedList"/>
    <dgm:cxn modelId="{543AFF3D-2AA9-43CF-8AE9-B9D40D6963D7}" type="presParOf" srcId="{4DA09546-DFE2-4B88-97B8-FFD119FB7F58}" destId="{42AECFB4-2157-4253-930E-4B6BF307909C}" srcOrd="7" destOrd="0" presId="urn:microsoft.com/office/officeart/2008/layout/LinedList"/>
    <dgm:cxn modelId="{97AE5183-AD78-4F18-A712-E767DF92B213}" type="presParOf" srcId="{42AECFB4-2157-4253-930E-4B6BF307909C}" destId="{C652AFA3-1E83-4FAF-8A08-79D80FAD46DE}" srcOrd="0" destOrd="0" presId="urn:microsoft.com/office/officeart/2008/layout/LinedList"/>
    <dgm:cxn modelId="{200AAAEA-4239-47CC-97C9-705F90D21111}" type="presParOf" srcId="{42AECFB4-2157-4253-930E-4B6BF307909C}" destId="{8F64FD60-BCF7-4E04-896F-8DF0EF2854AF}" srcOrd="1" destOrd="0" presId="urn:microsoft.com/office/officeart/2008/layout/LinedList"/>
    <dgm:cxn modelId="{FD20B3B2-8450-4EBA-96C9-B742BA210E9A}" type="presParOf" srcId="{4DA09546-DFE2-4B88-97B8-FFD119FB7F58}" destId="{790BC122-EE90-4E35-8DBD-7F61B3904194}" srcOrd="8" destOrd="0" presId="urn:microsoft.com/office/officeart/2008/layout/LinedList"/>
    <dgm:cxn modelId="{8C289B1E-5B9B-47C6-8FA1-AA9059211AEB}" type="presParOf" srcId="{4DA09546-DFE2-4B88-97B8-FFD119FB7F58}" destId="{68141796-B09C-4F9B-A792-4F984B5626A1}" srcOrd="9" destOrd="0" presId="urn:microsoft.com/office/officeart/2008/layout/LinedList"/>
    <dgm:cxn modelId="{2F053FAA-09DB-4153-8A37-0DD5A886D007}" type="presParOf" srcId="{68141796-B09C-4F9B-A792-4F984B5626A1}" destId="{7E0E1AA9-E8F2-46BF-B238-BE6BC2A4EBEF}" srcOrd="0" destOrd="0" presId="urn:microsoft.com/office/officeart/2008/layout/LinedList"/>
    <dgm:cxn modelId="{DAF75379-D609-466D-A170-73824156B0A6}" type="presParOf" srcId="{68141796-B09C-4F9B-A792-4F984B5626A1}" destId="{5E52FDC3-DDD4-4561-A9D1-823D4DD0B514}" srcOrd="1" destOrd="0" presId="urn:microsoft.com/office/officeart/2008/layout/LinedList"/>
    <dgm:cxn modelId="{DA4876E4-6AB6-4150-BA62-2536BB12A6B2}" type="presParOf" srcId="{4DA09546-DFE2-4B88-97B8-FFD119FB7F58}" destId="{E3680CA5-5E22-42D0-A250-FE3489DAC558}" srcOrd="10" destOrd="0" presId="urn:microsoft.com/office/officeart/2008/layout/LinedList"/>
    <dgm:cxn modelId="{CB9896A0-8B88-4E6A-8E8B-C1E61DFC8E16}" type="presParOf" srcId="{4DA09546-DFE2-4B88-97B8-FFD119FB7F58}" destId="{D1E10C4B-7D45-4931-9D83-EE2E18A29C39}" srcOrd="11" destOrd="0" presId="urn:microsoft.com/office/officeart/2008/layout/LinedList"/>
    <dgm:cxn modelId="{70EE07A9-9608-4156-82C7-8D16F1DEF8D2}" type="presParOf" srcId="{D1E10C4B-7D45-4931-9D83-EE2E18A29C39}" destId="{A1DFCB86-3446-498F-A1C9-7AC2CDA49DC1}" srcOrd="0" destOrd="0" presId="urn:microsoft.com/office/officeart/2008/layout/LinedList"/>
    <dgm:cxn modelId="{65CC8AC2-A420-4EEA-BB30-1C8591A16FCE}" type="presParOf" srcId="{D1E10C4B-7D45-4931-9D83-EE2E18A29C39}" destId="{1EBE47F3-D2CF-439B-9C47-A35E89B50F5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1D9A3-F721-4DEA-85C9-85C84647116E}">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728A48-8146-4DE1-B266-846BD4D70B41}">
      <dsp:nvSpPr>
        <dsp:cNvPr id="0" name=""/>
        <dsp:cNvSpPr/>
      </dsp:nvSpPr>
      <dsp:spPr>
        <a:xfrm>
          <a:off x="0" y="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nl-NL" sz="2700" kern="1200"/>
            <a:t>Inleiding op dit thema door Helma Pluk</a:t>
          </a:r>
          <a:endParaRPr lang="en-US" sz="2700" kern="1200"/>
        </a:p>
      </dsp:txBody>
      <dsp:txXfrm>
        <a:off x="0" y="0"/>
        <a:ext cx="6900512" cy="692017"/>
      </dsp:txXfrm>
    </dsp:sp>
    <dsp:sp modelId="{F8641655-9C26-43C5-A79E-88F2D2399809}">
      <dsp:nvSpPr>
        <dsp:cNvPr id="0" name=""/>
        <dsp:cNvSpPr/>
      </dsp:nvSpPr>
      <dsp:spPr>
        <a:xfrm>
          <a:off x="0" y="692017"/>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965F88-3E17-477A-BC38-0E05BD9E3F31}">
      <dsp:nvSpPr>
        <dsp:cNvPr id="0" name=""/>
        <dsp:cNvSpPr/>
      </dsp:nvSpPr>
      <dsp:spPr>
        <a:xfrm>
          <a:off x="0" y="692017"/>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nl-NL" sz="2700" kern="1200"/>
            <a:t>Woonvisie Land van Cuijk door Willy Hendriks</a:t>
          </a:r>
          <a:endParaRPr lang="en-US" sz="2700" kern="1200"/>
        </a:p>
      </dsp:txBody>
      <dsp:txXfrm>
        <a:off x="0" y="692017"/>
        <a:ext cx="6900512" cy="692017"/>
      </dsp:txXfrm>
    </dsp:sp>
    <dsp:sp modelId="{D096E235-EB54-4B42-963F-94DB1E860F44}">
      <dsp:nvSpPr>
        <dsp:cNvPr id="0" name=""/>
        <dsp:cNvSpPr/>
      </dsp:nvSpPr>
      <dsp:spPr>
        <a:xfrm>
          <a:off x="0" y="138403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411504-8580-4932-BCDD-486625CC4506}">
      <dsp:nvSpPr>
        <dsp:cNvPr id="0" name=""/>
        <dsp:cNvSpPr/>
      </dsp:nvSpPr>
      <dsp:spPr>
        <a:xfrm>
          <a:off x="0" y="138403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nl-NL" sz="2700" kern="1200"/>
            <a:t>Woonwebsite Land van Cuijk door Jan van Riet</a:t>
          </a:r>
          <a:endParaRPr lang="en-US" sz="2700" kern="1200"/>
        </a:p>
      </dsp:txBody>
      <dsp:txXfrm>
        <a:off x="0" y="1384035"/>
        <a:ext cx="6900512" cy="692017"/>
      </dsp:txXfrm>
    </dsp:sp>
    <dsp:sp modelId="{191C12C9-D6AA-4ED1-8106-3B4E3C9314E7}">
      <dsp:nvSpPr>
        <dsp:cNvPr id="0" name=""/>
        <dsp:cNvSpPr/>
      </dsp:nvSpPr>
      <dsp:spPr>
        <a:xfrm>
          <a:off x="0" y="2076052"/>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DE4256-2801-46B6-BDA4-C2FEE098A0B2}">
      <dsp:nvSpPr>
        <dsp:cNvPr id="0" name=""/>
        <dsp:cNvSpPr/>
      </dsp:nvSpPr>
      <dsp:spPr>
        <a:xfrm>
          <a:off x="0" y="2076052"/>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nl-NL" sz="2700" kern="1200"/>
            <a:t>Pauze</a:t>
          </a:r>
          <a:endParaRPr lang="en-US" sz="2700" kern="1200"/>
        </a:p>
      </dsp:txBody>
      <dsp:txXfrm>
        <a:off x="0" y="2076052"/>
        <a:ext cx="6900512" cy="692017"/>
      </dsp:txXfrm>
    </dsp:sp>
    <dsp:sp modelId="{88B12B23-AF67-4222-967C-D9ABBD949197}">
      <dsp:nvSpPr>
        <dsp:cNvPr id="0" name=""/>
        <dsp:cNvSpPr/>
      </dsp:nvSpPr>
      <dsp:spPr>
        <a:xfrm>
          <a:off x="0" y="2768070"/>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C6CE4B-6776-412B-B8D1-F5BD0A41B24F}">
      <dsp:nvSpPr>
        <dsp:cNvPr id="0" name=""/>
        <dsp:cNvSpPr/>
      </dsp:nvSpPr>
      <dsp:spPr>
        <a:xfrm>
          <a:off x="0" y="276807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nl-NL" sz="2700" kern="1200"/>
            <a:t>Landelijk Team Flexwonen door Ron Stevens</a:t>
          </a:r>
          <a:endParaRPr lang="en-US" sz="2700" kern="1200"/>
        </a:p>
      </dsp:txBody>
      <dsp:txXfrm>
        <a:off x="0" y="2768070"/>
        <a:ext cx="6900512" cy="692017"/>
      </dsp:txXfrm>
    </dsp:sp>
    <dsp:sp modelId="{4BE9BFED-6238-43F0-AD8A-8DB17713EE00}">
      <dsp:nvSpPr>
        <dsp:cNvPr id="0" name=""/>
        <dsp:cNvSpPr/>
      </dsp:nvSpPr>
      <dsp:spPr>
        <a:xfrm>
          <a:off x="0" y="3460088"/>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194B0E-AECE-488A-9EFC-2D09A1654E01}">
      <dsp:nvSpPr>
        <dsp:cNvPr id="0" name=""/>
        <dsp:cNvSpPr/>
      </dsp:nvSpPr>
      <dsp:spPr>
        <a:xfrm>
          <a:off x="0" y="3460088"/>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nl-NL" sz="2700" kern="1200"/>
            <a:t>CPO project Mill door Jo van Soest</a:t>
          </a:r>
          <a:endParaRPr lang="en-US" sz="2700" kern="1200"/>
        </a:p>
      </dsp:txBody>
      <dsp:txXfrm>
        <a:off x="0" y="3460088"/>
        <a:ext cx="6900512" cy="692017"/>
      </dsp:txXfrm>
    </dsp:sp>
    <dsp:sp modelId="{D73A51B2-6454-4F72-8CA1-676FAC21EAFF}">
      <dsp:nvSpPr>
        <dsp:cNvPr id="0" name=""/>
        <dsp:cNvSpPr/>
      </dsp:nvSpPr>
      <dsp:spPr>
        <a:xfrm>
          <a:off x="0" y="415210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A79377-3D55-4365-A285-230F975A8B53}">
      <dsp:nvSpPr>
        <dsp:cNvPr id="0" name=""/>
        <dsp:cNvSpPr/>
      </dsp:nvSpPr>
      <dsp:spPr>
        <a:xfrm>
          <a:off x="0" y="415210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nl-NL" sz="2700" kern="1200"/>
            <a:t>Samenvatting door Helma Pluk</a:t>
          </a:r>
          <a:endParaRPr lang="en-US" sz="2700" kern="1200"/>
        </a:p>
      </dsp:txBody>
      <dsp:txXfrm>
        <a:off x="0" y="4152105"/>
        <a:ext cx="6900512" cy="692017"/>
      </dsp:txXfrm>
    </dsp:sp>
    <dsp:sp modelId="{D60C3FAD-875E-4E72-9ED8-A1C108A2F838}">
      <dsp:nvSpPr>
        <dsp:cNvPr id="0" name=""/>
        <dsp:cNvSpPr/>
      </dsp:nvSpPr>
      <dsp:spPr>
        <a:xfrm>
          <a:off x="0" y="484412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BF854C-8CB8-4C90-BBDF-BA8CE0E67F2C}">
      <dsp:nvSpPr>
        <dsp:cNvPr id="0" name=""/>
        <dsp:cNvSpPr/>
      </dsp:nvSpPr>
      <dsp:spPr>
        <a:xfrm>
          <a:off x="0" y="4844123"/>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nl-NL" sz="2700" kern="1200"/>
            <a:t>Afsluiting van de avond</a:t>
          </a:r>
          <a:endParaRPr lang="en-US" sz="2700" kern="1200"/>
        </a:p>
      </dsp:txBody>
      <dsp:txXfrm>
        <a:off x="0" y="4844123"/>
        <a:ext cx="6900512" cy="6920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26FD7-B156-4EF6-B315-5051C586F9EF}">
      <dsp:nvSpPr>
        <dsp:cNvPr id="0" name=""/>
        <dsp:cNvSpPr/>
      </dsp:nvSpPr>
      <dsp:spPr>
        <a:xfrm>
          <a:off x="0" y="67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F61B93-2897-494D-9173-AD8D6C01E424}">
      <dsp:nvSpPr>
        <dsp:cNvPr id="0" name=""/>
        <dsp:cNvSpPr/>
      </dsp:nvSpPr>
      <dsp:spPr>
        <a:xfrm>
          <a:off x="0" y="67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nl-NL" sz="2400" b="1" kern="1200" dirty="0"/>
            <a:t>Speerpunt 4     SLIM BOUWEN &amp; GOED WONEN</a:t>
          </a:r>
          <a:endParaRPr lang="en-US" sz="2400" b="1" kern="1200" dirty="0"/>
        </a:p>
      </dsp:txBody>
      <dsp:txXfrm>
        <a:off x="0" y="675"/>
        <a:ext cx="6900512" cy="614976"/>
      </dsp:txXfrm>
    </dsp:sp>
    <dsp:sp modelId="{51310FD4-9EB3-4237-8A7B-EE65FDCFB92F}">
      <dsp:nvSpPr>
        <dsp:cNvPr id="0" name=""/>
        <dsp:cNvSpPr/>
      </dsp:nvSpPr>
      <dsp:spPr>
        <a:xfrm>
          <a:off x="0" y="615652"/>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8FBFC9-C193-4D5F-BA9E-9A397D41272B}">
      <dsp:nvSpPr>
        <dsp:cNvPr id="0" name=""/>
        <dsp:cNvSpPr/>
      </dsp:nvSpPr>
      <dsp:spPr>
        <a:xfrm>
          <a:off x="0" y="61565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nl-NL" sz="1900" kern="1200"/>
            <a:t>• Meer starterswoningen (tot €275.000) in álle kernen</a:t>
          </a:r>
          <a:endParaRPr lang="en-US" sz="1900" kern="1200"/>
        </a:p>
      </dsp:txBody>
      <dsp:txXfrm>
        <a:off x="0" y="615652"/>
        <a:ext cx="6900512" cy="614976"/>
      </dsp:txXfrm>
    </dsp:sp>
    <dsp:sp modelId="{E8E40CFD-81E3-4C42-B7E3-CA8D0A4623E0}">
      <dsp:nvSpPr>
        <dsp:cNvPr id="0" name=""/>
        <dsp:cNvSpPr/>
      </dsp:nvSpPr>
      <dsp:spPr>
        <a:xfrm>
          <a:off x="0" y="1230628"/>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5B7834-3544-49EE-AFB8-52CC8669CE7A}">
      <dsp:nvSpPr>
        <dsp:cNvPr id="0" name=""/>
        <dsp:cNvSpPr/>
      </dsp:nvSpPr>
      <dsp:spPr>
        <a:xfrm>
          <a:off x="0" y="123062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nl-NL" sz="1900" kern="1200"/>
            <a:t>• Zelfbewoningsplicht invoeren voor nieuwbouw</a:t>
          </a:r>
          <a:endParaRPr lang="en-US" sz="1900" kern="1200"/>
        </a:p>
      </dsp:txBody>
      <dsp:txXfrm>
        <a:off x="0" y="1230628"/>
        <a:ext cx="6900512" cy="614976"/>
      </dsp:txXfrm>
    </dsp:sp>
    <dsp:sp modelId="{6A525B4A-1C8B-4FB3-8DD9-48A8BBA2637A}">
      <dsp:nvSpPr>
        <dsp:cNvPr id="0" name=""/>
        <dsp:cNvSpPr/>
      </dsp:nvSpPr>
      <dsp:spPr>
        <a:xfrm>
          <a:off x="0" y="184560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FA9AD7-3F46-412B-8F40-BB01FEE126A0}">
      <dsp:nvSpPr>
        <dsp:cNvPr id="0" name=""/>
        <dsp:cNvSpPr/>
      </dsp:nvSpPr>
      <dsp:spPr>
        <a:xfrm>
          <a:off x="0" y="184560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nl-NL" sz="1900" kern="1200"/>
            <a:t>• Aanbod van (huur)woningen moet voldoen aan behoefte van met       </a:t>
          </a:r>
          <a:endParaRPr lang="en-US" sz="1900" kern="1200"/>
        </a:p>
      </dsp:txBody>
      <dsp:txXfrm>
        <a:off x="0" y="1845605"/>
        <a:ext cx="6900512" cy="614976"/>
      </dsp:txXfrm>
    </dsp:sp>
    <dsp:sp modelId="{BDFB663B-BAB9-46B7-BA6C-019EF474B196}">
      <dsp:nvSpPr>
        <dsp:cNvPr id="0" name=""/>
        <dsp:cNvSpPr/>
      </dsp:nvSpPr>
      <dsp:spPr>
        <a:xfrm>
          <a:off x="0" y="2460582"/>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C5092F-BB8C-4FE0-8A51-D9AE865F58F1}">
      <dsp:nvSpPr>
        <dsp:cNvPr id="0" name=""/>
        <dsp:cNvSpPr/>
      </dsp:nvSpPr>
      <dsp:spPr>
        <a:xfrm>
          <a:off x="0" y="246058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nl-NL" sz="1900" kern="1200" dirty="0"/>
            <a:t>  name eigen inwoners</a:t>
          </a:r>
          <a:endParaRPr lang="en-US" sz="1900" kern="1200" dirty="0"/>
        </a:p>
      </dsp:txBody>
      <dsp:txXfrm>
        <a:off x="0" y="2460582"/>
        <a:ext cx="6900512" cy="614976"/>
      </dsp:txXfrm>
    </dsp:sp>
    <dsp:sp modelId="{AA57A00D-F3A6-4097-8F55-A8A289A9FFC3}">
      <dsp:nvSpPr>
        <dsp:cNvPr id="0" name=""/>
        <dsp:cNvSpPr/>
      </dsp:nvSpPr>
      <dsp:spPr>
        <a:xfrm>
          <a:off x="0" y="3075558"/>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B1A1E4-F707-4B4E-8997-482828EF12EB}">
      <dsp:nvSpPr>
        <dsp:cNvPr id="0" name=""/>
        <dsp:cNvSpPr/>
      </dsp:nvSpPr>
      <dsp:spPr>
        <a:xfrm>
          <a:off x="0" y="307555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nl-NL" sz="1900" kern="1200"/>
            <a:t>• Woningbouw betaalbaar houden door te sturen op (grond)prijzen, </a:t>
          </a:r>
          <a:endParaRPr lang="en-US" sz="1900" kern="1200"/>
        </a:p>
      </dsp:txBody>
      <dsp:txXfrm>
        <a:off x="0" y="3075558"/>
        <a:ext cx="6900512" cy="614976"/>
      </dsp:txXfrm>
    </dsp:sp>
    <dsp:sp modelId="{6F9833FE-40C9-4B8A-803A-AACE2C5AD2B6}">
      <dsp:nvSpPr>
        <dsp:cNvPr id="0" name=""/>
        <dsp:cNvSpPr/>
      </dsp:nvSpPr>
      <dsp:spPr>
        <a:xfrm>
          <a:off x="0" y="369053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6A4FF2-F768-4154-952D-851D59EBCEE4}">
      <dsp:nvSpPr>
        <dsp:cNvPr id="0" name=""/>
        <dsp:cNvSpPr/>
      </dsp:nvSpPr>
      <dsp:spPr>
        <a:xfrm>
          <a:off x="0" y="369053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nl-NL" sz="1900" kern="1200" dirty="0"/>
            <a:t>   geen maximale winst voor gemeente én bouwer.</a:t>
          </a:r>
          <a:endParaRPr lang="en-US" sz="1900" kern="1200" dirty="0"/>
        </a:p>
      </dsp:txBody>
      <dsp:txXfrm>
        <a:off x="0" y="3690535"/>
        <a:ext cx="6900512" cy="614976"/>
      </dsp:txXfrm>
    </dsp:sp>
    <dsp:sp modelId="{7A168642-FF7A-47BF-A29D-4E617B233FCD}">
      <dsp:nvSpPr>
        <dsp:cNvPr id="0" name=""/>
        <dsp:cNvSpPr/>
      </dsp:nvSpPr>
      <dsp:spPr>
        <a:xfrm>
          <a:off x="0" y="4305512"/>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13081D-8318-48AE-9953-906C54C9A805}">
      <dsp:nvSpPr>
        <dsp:cNvPr id="0" name=""/>
        <dsp:cNvSpPr/>
      </dsp:nvSpPr>
      <dsp:spPr>
        <a:xfrm>
          <a:off x="0" y="430551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nl-NL" sz="1900" kern="1200"/>
            <a:t>• Mogelijkheden voor woningsplitsing optimaal benutten.</a:t>
          </a:r>
          <a:endParaRPr lang="en-US" sz="1900" kern="1200"/>
        </a:p>
      </dsp:txBody>
      <dsp:txXfrm>
        <a:off x="0" y="4305512"/>
        <a:ext cx="6900512" cy="614976"/>
      </dsp:txXfrm>
    </dsp:sp>
    <dsp:sp modelId="{68E26887-DA32-4973-91AA-2122578F0F02}">
      <dsp:nvSpPr>
        <dsp:cNvPr id="0" name=""/>
        <dsp:cNvSpPr/>
      </dsp:nvSpPr>
      <dsp:spPr>
        <a:xfrm>
          <a:off x="0" y="4920488"/>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FE14AD-C6CC-48EF-857D-A31C87049C75}">
      <dsp:nvSpPr>
        <dsp:cNvPr id="0" name=""/>
        <dsp:cNvSpPr/>
      </dsp:nvSpPr>
      <dsp:spPr>
        <a:xfrm>
          <a:off x="0" y="492048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nl-NL" sz="1900" kern="1200"/>
            <a:t>• Versnellen, versimpelen en verduidelijken van procedures.</a:t>
          </a:r>
          <a:endParaRPr lang="en-US" sz="1900" kern="1200"/>
        </a:p>
      </dsp:txBody>
      <dsp:txXfrm>
        <a:off x="0" y="4920488"/>
        <a:ext cx="6900512" cy="6149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011F2-9ED6-4AEF-9DFA-069798DAFEEC}">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E12FAE-EE57-4980-8BE5-112303683C6A}">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100000"/>
            </a:lnSpc>
            <a:spcBef>
              <a:spcPct val="0"/>
            </a:spcBef>
            <a:spcAft>
              <a:spcPct val="35000"/>
            </a:spcAft>
            <a:buNone/>
          </a:pPr>
          <a:r>
            <a:rPr lang="nl-NL" sz="3500" kern="1200"/>
            <a:t>Aanleiding voor het opstellen van een woon(zorg)visie</a:t>
          </a:r>
          <a:endParaRPr lang="en-US" sz="3500" kern="1200"/>
        </a:p>
      </dsp:txBody>
      <dsp:txXfrm>
        <a:off x="0" y="0"/>
        <a:ext cx="6900512" cy="1384035"/>
      </dsp:txXfrm>
    </dsp:sp>
    <dsp:sp modelId="{077D7F7C-42C4-4EB5-9517-C0C170982CC5}">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712449-C4F7-4AC9-ADA8-F6D357DA46B0}">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100000"/>
            </a:lnSpc>
            <a:spcBef>
              <a:spcPct val="0"/>
            </a:spcBef>
            <a:spcAft>
              <a:spcPct val="35000"/>
            </a:spcAft>
            <a:buNone/>
          </a:pPr>
          <a:r>
            <a:rPr lang="nl-NL" sz="3500" kern="1200"/>
            <a:t>Doel van de woon(zorg)visie</a:t>
          </a:r>
          <a:endParaRPr lang="en-US" sz="3500" kern="1200"/>
        </a:p>
      </dsp:txBody>
      <dsp:txXfrm>
        <a:off x="0" y="1384035"/>
        <a:ext cx="6900512" cy="1384035"/>
      </dsp:txXfrm>
    </dsp:sp>
    <dsp:sp modelId="{060BE4A7-A5E3-4DB9-BBB6-AAFCE4A7CBEB}">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46B3BE-8A2D-49CE-A639-1E85385A65A4}">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100000"/>
            </a:lnSpc>
            <a:spcBef>
              <a:spcPct val="0"/>
            </a:spcBef>
            <a:spcAft>
              <a:spcPct val="35000"/>
            </a:spcAft>
            <a:buNone/>
          </a:pPr>
          <a:r>
            <a:rPr lang="nl-NL" sz="3500" kern="1200"/>
            <a:t>Proces totstandkoming</a:t>
          </a:r>
          <a:endParaRPr lang="en-US" sz="3500" kern="1200"/>
        </a:p>
      </dsp:txBody>
      <dsp:txXfrm>
        <a:off x="0" y="2768070"/>
        <a:ext cx="6900512" cy="1384035"/>
      </dsp:txXfrm>
    </dsp:sp>
    <dsp:sp modelId="{AB0D9D8A-5215-4521-9544-4383B08B27FC}">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53D41F-AC18-473E-B4E5-B402E6ADD5C3}">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100000"/>
            </a:lnSpc>
            <a:spcBef>
              <a:spcPct val="0"/>
            </a:spcBef>
            <a:spcAft>
              <a:spcPct val="35000"/>
            </a:spcAft>
            <a:buNone/>
          </a:pPr>
          <a:r>
            <a:rPr lang="nl-NL" sz="3500" kern="1200"/>
            <a:t>Hoe verloopt de procedure verder?</a:t>
          </a:r>
          <a:endParaRPr lang="en-US" sz="3500" kern="1200"/>
        </a:p>
      </dsp:txBody>
      <dsp:txXfrm>
        <a:off x="0" y="4152105"/>
        <a:ext cx="6900512" cy="13840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99C78-5DD8-4CC9-80C8-40EFEFFB98A6}">
      <dsp:nvSpPr>
        <dsp:cNvPr id="0" name=""/>
        <dsp:cNvSpPr/>
      </dsp:nvSpPr>
      <dsp:spPr>
        <a:xfrm>
          <a:off x="0" y="270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0DEA4D-FD9A-43A3-BB15-2D0DB853DB2E}">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nl-NL" sz="3600" kern="1200"/>
            <a:t>Land van Cuijk Woont</a:t>
          </a:r>
          <a:endParaRPr lang="en-US" sz="3600" kern="1200"/>
        </a:p>
      </dsp:txBody>
      <dsp:txXfrm>
        <a:off x="0" y="2703"/>
        <a:ext cx="6900512" cy="921789"/>
      </dsp:txXfrm>
    </dsp:sp>
    <dsp:sp modelId="{D6047A76-64E1-42D6-AAD2-59BCC5CD3556}">
      <dsp:nvSpPr>
        <dsp:cNvPr id="0" name=""/>
        <dsp:cNvSpPr/>
      </dsp:nvSpPr>
      <dsp:spPr>
        <a:xfrm>
          <a:off x="0" y="924492"/>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D82D08-8C9F-43FA-A375-510AD8E8B7C2}">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nl-NL" sz="3600" kern="1200">
              <a:hlinkClick xmlns:r="http://schemas.openxmlformats.org/officeDocument/2006/relationships" r:id="rId1"/>
            </a:rPr>
            <a:t>https://www.landvancuijkwoont.nl</a:t>
          </a:r>
          <a:endParaRPr lang="en-US" sz="3600" kern="1200"/>
        </a:p>
      </dsp:txBody>
      <dsp:txXfrm>
        <a:off x="0" y="924492"/>
        <a:ext cx="6900512" cy="921789"/>
      </dsp:txXfrm>
    </dsp:sp>
    <dsp:sp modelId="{32F7A620-285C-49B6-88E4-4B8969E109CC}">
      <dsp:nvSpPr>
        <dsp:cNvPr id="0" name=""/>
        <dsp:cNvSpPr/>
      </dsp:nvSpPr>
      <dsp:spPr>
        <a:xfrm>
          <a:off x="0" y="184628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B4F58A-E608-45F9-9E94-AA836E6C7AB5}">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nl-NL" sz="3600" kern="1200"/>
            <a:t>Een compleet overzicht:</a:t>
          </a:r>
          <a:endParaRPr lang="en-US" sz="3600" kern="1200"/>
        </a:p>
      </dsp:txBody>
      <dsp:txXfrm>
        <a:off x="0" y="1846281"/>
        <a:ext cx="6900512" cy="921789"/>
      </dsp:txXfrm>
    </dsp:sp>
    <dsp:sp modelId="{F2E6E074-1A4C-4B1C-A414-F1659525B8C0}">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52AFA3-1E83-4FAF-8A08-79D80FAD46DE}">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nl-NL" sz="3600" kern="1200" dirty="0"/>
            <a:t>*nieuwbouwprojecten</a:t>
          </a:r>
          <a:endParaRPr lang="en-US" sz="3600" kern="1200" dirty="0"/>
        </a:p>
      </dsp:txBody>
      <dsp:txXfrm>
        <a:off x="0" y="2768070"/>
        <a:ext cx="6900512" cy="921789"/>
      </dsp:txXfrm>
    </dsp:sp>
    <dsp:sp modelId="{790BC122-EE90-4E35-8DBD-7F61B3904194}">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0E1AA9-E8F2-46BF-B238-BE6BC2A4EBEF}">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nl-NL" sz="3600" kern="1200" dirty="0"/>
            <a:t>*kavels</a:t>
          </a:r>
          <a:endParaRPr lang="en-US" sz="3600" kern="1200" dirty="0"/>
        </a:p>
      </dsp:txBody>
      <dsp:txXfrm>
        <a:off x="0" y="3689859"/>
        <a:ext cx="6900512" cy="921789"/>
      </dsp:txXfrm>
    </dsp:sp>
    <dsp:sp modelId="{E3680CA5-5E22-42D0-A250-FE3489DAC558}">
      <dsp:nvSpPr>
        <dsp:cNvPr id="0" name=""/>
        <dsp:cNvSpPr/>
      </dsp:nvSpPr>
      <dsp:spPr>
        <a:xfrm>
          <a:off x="0" y="4611648"/>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DFCB86-3446-498F-A1C9-7AC2CDA49DC1}">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nl-NL" sz="3600" kern="1200" dirty="0"/>
            <a:t>*herontwikkelingsprojecten</a:t>
          </a:r>
          <a:endParaRPr lang="en-US" sz="3600" kern="1200" dirty="0"/>
        </a:p>
      </dsp:txBody>
      <dsp:txXfrm>
        <a:off x="0" y="4611648"/>
        <a:ext cx="6900512" cy="92178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24D9BE-40B2-4640-83AD-728BC86AA567}" type="datetimeFigureOut">
              <a:rPr lang="nl-NL" smtClean="0"/>
              <a:t>17-3-2024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C02FB3-CF00-4977-9091-D9C1AE8F44BE}" type="slidenum">
              <a:rPr lang="nl-NL" smtClean="0"/>
              <a:t>‹nr.›</a:t>
            </a:fld>
            <a:endParaRPr lang="nl-NL"/>
          </a:p>
        </p:txBody>
      </p:sp>
    </p:spTree>
    <p:extLst>
      <p:ext uri="{BB962C8B-B14F-4D97-AF65-F5344CB8AC3E}">
        <p14:creationId xmlns:p14="http://schemas.microsoft.com/office/powerpoint/2010/main" val="167396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Welkom allemaal in het mooie Beugen. Team Lokaal organiseert tweemaal per jaar een thema-avond. Vanavond staat de woningbouw in Land van Cuijk centraal. </a:t>
            </a:r>
          </a:p>
          <a:p>
            <a:r>
              <a:rPr lang="nl-NL" dirty="0"/>
              <a:t>Team Lokaal heeft een communicatiewerkgroep die de thema avonden voorbereidt. Aan deze werkgroep nemen deel </a:t>
            </a:r>
            <a:r>
              <a:rPr lang="nl-NL" dirty="0" err="1"/>
              <a:t>Egidia</a:t>
            </a:r>
            <a:r>
              <a:rPr lang="nl-NL" dirty="0"/>
              <a:t> </a:t>
            </a:r>
            <a:r>
              <a:rPr lang="nl-NL" dirty="0" err="1"/>
              <a:t>Jetten</a:t>
            </a:r>
            <a:r>
              <a:rPr lang="nl-NL" dirty="0"/>
              <a:t>, Sanne </a:t>
            </a:r>
            <a:r>
              <a:rPr lang="nl-NL" dirty="0" err="1"/>
              <a:t>Dortmans</a:t>
            </a:r>
            <a:r>
              <a:rPr lang="nl-NL" dirty="0"/>
              <a:t>, Anne Derks, Jan van Riet en ikzelf, Janneke Vloet. </a:t>
            </a:r>
          </a:p>
          <a:p>
            <a:r>
              <a:rPr lang="nl-NL" dirty="0"/>
              <a:t>Fijn dat er zoveel belangstellenden zijn voor dit onderwerp. Dat is ook niet vreemd. De woningbouwcrisis speelt al jaren op landelijk niveau. Hoe gaat ons gemeente bestuur hiermee om? Welke invloed kan de gemeenteraad hierop uitoefenen? Welke initiatieven zijn er? We hopen U op deze avond een goede inkijk te kunnen geven op het thema Slim Bouwen-Goed Wonen.</a:t>
            </a:r>
          </a:p>
          <a:p>
            <a:r>
              <a:rPr lang="nl-NL" dirty="0"/>
              <a:t>Er worden foto’s gemaakt deze avond. Wanneer u bezwaar </a:t>
            </a:r>
            <a:r>
              <a:rPr lang="nl-NL"/>
              <a:t>tegen mogelijke publicatie </a:t>
            </a:r>
            <a:r>
              <a:rPr lang="nl-NL" dirty="0"/>
              <a:t>heeft dan kunt u dat melden bij Jan van Riet.</a:t>
            </a:r>
          </a:p>
        </p:txBody>
      </p:sp>
      <p:sp>
        <p:nvSpPr>
          <p:cNvPr id="4" name="Tijdelijke aanduiding voor dianummer 3"/>
          <p:cNvSpPr>
            <a:spLocks noGrp="1"/>
          </p:cNvSpPr>
          <p:nvPr>
            <p:ph type="sldNum" sz="quarter" idx="5"/>
          </p:nvPr>
        </p:nvSpPr>
        <p:spPr/>
        <p:txBody>
          <a:bodyPr/>
          <a:lstStyle/>
          <a:p>
            <a:fld id="{F2C02FB3-CF00-4977-9091-D9C1AE8F44BE}" type="slidenum">
              <a:rPr lang="nl-NL" smtClean="0"/>
              <a:t>1</a:t>
            </a:fld>
            <a:endParaRPr lang="nl-NL"/>
          </a:p>
        </p:txBody>
      </p:sp>
    </p:spTree>
    <p:extLst>
      <p:ext uri="{BB962C8B-B14F-4D97-AF65-F5344CB8AC3E}">
        <p14:creationId xmlns:p14="http://schemas.microsoft.com/office/powerpoint/2010/main" val="2133454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doel van deze avond was u een goede inkijk te kunnen geven in wat er speelt binnen onze gemeente op het gebied van woningbouw. We hopen dat dat gelukt is. Wanneer u nog vragen of reacties heeft over dit onderwerp of de </a:t>
            </a:r>
            <a:r>
              <a:rPr lang="nl-NL" dirty="0" err="1"/>
              <a:t>themaavond</a:t>
            </a:r>
            <a:r>
              <a:rPr lang="nl-NL" dirty="0"/>
              <a:t> dan horen we dit graag. Dat kan nu of zo dadelijk tijdens een drankje. </a:t>
            </a:r>
          </a:p>
          <a:p>
            <a:r>
              <a:rPr lang="nl-NL" dirty="0"/>
              <a:t>Maar alvorens we naar het drankje gaan wil ik de sprekers op deze avond enorm bedanken namens Team Lokaal. (attentie overhandigen).</a:t>
            </a:r>
          </a:p>
        </p:txBody>
      </p:sp>
      <p:sp>
        <p:nvSpPr>
          <p:cNvPr id="4" name="Tijdelijke aanduiding voor dianummer 3"/>
          <p:cNvSpPr>
            <a:spLocks noGrp="1"/>
          </p:cNvSpPr>
          <p:nvPr>
            <p:ph type="sldNum" sz="quarter" idx="5"/>
          </p:nvPr>
        </p:nvSpPr>
        <p:spPr/>
        <p:txBody>
          <a:bodyPr/>
          <a:lstStyle/>
          <a:p>
            <a:fld id="{F2C02FB3-CF00-4977-9091-D9C1AE8F44BE}" type="slidenum">
              <a:rPr lang="nl-NL" smtClean="0"/>
              <a:t>10</a:t>
            </a:fld>
            <a:endParaRPr lang="nl-NL"/>
          </a:p>
        </p:txBody>
      </p:sp>
    </p:spTree>
    <p:extLst>
      <p:ext uri="{BB962C8B-B14F-4D97-AF65-F5344CB8AC3E}">
        <p14:creationId xmlns:p14="http://schemas.microsoft.com/office/powerpoint/2010/main" val="290037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Graag neem ik u even mee in het programma van deze avond.</a:t>
            </a:r>
          </a:p>
          <a:p>
            <a:r>
              <a:rPr lang="nl-NL" dirty="0"/>
              <a:t>19.35 inleiding Helma Pluk, fractievoorzitter Team Lokaal</a:t>
            </a:r>
          </a:p>
          <a:p>
            <a:r>
              <a:rPr lang="nl-NL" dirty="0"/>
              <a:t>19.40 Concept Woonvisie Willy Hendriks, wethouder Team Lokaal</a:t>
            </a:r>
          </a:p>
          <a:p>
            <a:r>
              <a:rPr lang="nl-NL" dirty="0"/>
              <a:t>20.00 websites Jan van Riet</a:t>
            </a:r>
          </a:p>
          <a:p>
            <a:r>
              <a:rPr lang="nl-NL" dirty="0"/>
              <a:t>20.15 pauze</a:t>
            </a:r>
          </a:p>
          <a:p>
            <a:r>
              <a:rPr lang="nl-NL" dirty="0"/>
              <a:t>20.45 Landelijk team </a:t>
            </a:r>
            <a:r>
              <a:rPr lang="nl-NL" dirty="0" err="1"/>
              <a:t>Flexwonen</a:t>
            </a:r>
            <a:r>
              <a:rPr lang="nl-NL" dirty="0"/>
              <a:t> Ron Stevens</a:t>
            </a:r>
          </a:p>
          <a:p>
            <a:r>
              <a:rPr lang="nl-NL" dirty="0"/>
              <a:t>21.10 CPO project Mill door Jo van Soest</a:t>
            </a:r>
          </a:p>
          <a:p>
            <a:r>
              <a:rPr lang="nl-NL" dirty="0"/>
              <a:t>21.35 Samenvatting door Helma Pluk</a:t>
            </a:r>
          </a:p>
          <a:p>
            <a:r>
              <a:rPr lang="nl-NL" dirty="0"/>
              <a:t>21.40 Afsluiting, bedankt en attentie sprekers.</a:t>
            </a:r>
          </a:p>
        </p:txBody>
      </p:sp>
      <p:sp>
        <p:nvSpPr>
          <p:cNvPr id="4" name="Tijdelijke aanduiding voor dianummer 3"/>
          <p:cNvSpPr>
            <a:spLocks noGrp="1"/>
          </p:cNvSpPr>
          <p:nvPr>
            <p:ph type="sldNum" sz="quarter" idx="5"/>
          </p:nvPr>
        </p:nvSpPr>
        <p:spPr/>
        <p:txBody>
          <a:bodyPr/>
          <a:lstStyle/>
          <a:p>
            <a:fld id="{F2C02FB3-CF00-4977-9091-D9C1AE8F44BE}" type="slidenum">
              <a:rPr lang="nl-NL" smtClean="0"/>
              <a:t>2</a:t>
            </a:fld>
            <a:endParaRPr lang="nl-NL"/>
          </a:p>
        </p:txBody>
      </p:sp>
    </p:spTree>
    <p:extLst>
      <p:ext uri="{BB962C8B-B14F-4D97-AF65-F5344CB8AC3E}">
        <p14:creationId xmlns:p14="http://schemas.microsoft.com/office/powerpoint/2010/main" val="938481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2C02FB3-CF00-4977-9091-D9C1AE8F44BE}" type="slidenum">
              <a:rPr lang="nl-NL" smtClean="0"/>
              <a:t>3</a:t>
            </a:fld>
            <a:endParaRPr lang="nl-NL"/>
          </a:p>
        </p:txBody>
      </p:sp>
    </p:spTree>
    <p:extLst>
      <p:ext uri="{BB962C8B-B14F-4D97-AF65-F5344CB8AC3E}">
        <p14:creationId xmlns:p14="http://schemas.microsoft.com/office/powerpoint/2010/main" val="3510866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aanleiding voor het opstellen van een woon(zorg)visie is het feit dat wij als gemeente niet beschikken over een actuele </a:t>
            </a:r>
            <a:r>
              <a:rPr lang="nl-NL" dirty="0" err="1"/>
              <a:t>gebiedsdekkende</a:t>
            </a:r>
            <a:r>
              <a:rPr lang="nl-NL" dirty="0"/>
              <a:t> woon(zorg)visie. We werken met de visie toe naar een situatie waar jong en oud in de gemeente Land van Cuijk een huis kunnen vinden dat bij ze past en ze kunnen betalen, ongeacht in welke kern ze willen wonen. Om daarvoor te zorgen moeten we inspelen op de lokale woningbehoefte en bouwen om de druk van buiten de gemeente ook op te vangen. Betaalbare woningen voor starters en mensen die willen huren voegen we toe. Daarnaast zetten we in op doorstroming, zodat wie dat wil kan verhuizen naar een huis dat geschikt is voor hun leefsituatie – en een huis achterlaat voor andere woningzoekenden. In de toekomst zijn er ook meer mensen in onze gemeente die een vorm van ondersteuning of zorg nodig hebben. In al onze kernen kun je lang en prettig zelfstandig wonen. Met onze inwoners werken we aan positieve gezondheid ten aanzien van lichaamsfuncties, mentaal welbevinden, dagelijks functioneren, meedoen, zingeving en kwaliteit van leven. Deze inzet voorkomt afhankelijkheid van zorg en bevordert zodoende de zelfstandigheid van mensen met een ondersteuningsvraag. Ook de gemeenschapszin in onze kernen is behulpzaam. Een goede inrichting van je huis en je leefomgeving zorgen voor de juiste randvoorwaarden.</a:t>
            </a:r>
          </a:p>
          <a:p>
            <a:endParaRPr lang="nl-NL" dirty="0"/>
          </a:p>
        </p:txBody>
      </p:sp>
      <p:sp>
        <p:nvSpPr>
          <p:cNvPr id="4" name="Tijdelijke aanduiding voor dianummer 3"/>
          <p:cNvSpPr>
            <a:spLocks noGrp="1"/>
          </p:cNvSpPr>
          <p:nvPr>
            <p:ph type="sldNum" sz="quarter" idx="5"/>
          </p:nvPr>
        </p:nvSpPr>
        <p:spPr/>
        <p:txBody>
          <a:bodyPr/>
          <a:lstStyle/>
          <a:p>
            <a:fld id="{F2C02FB3-CF00-4977-9091-D9C1AE8F44BE}" type="slidenum">
              <a:rPr lang="nl-NL" smtClean="0"/>
              <a:t>4</a:t>
            </a:fld>
            <a:endParaRPr lang="nl-NL"/>
          </a:p>
        </p:txBody>
      </p:sp>
    </p:spTree>
    <p:extLst>
      <p:ext uri="{BB962C8B-B14F-4D97-AF65-F5344CB8AC3E}">
        <p14:creationId xmlns:p14="http://schemas.microsoft.com/office/powerpoint/2010/main" val="3803374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2C02FB3-CF00-4977-9091-D9C1AE8F44BE}" type="slidenum">
              <a:rPr lang="nl-NL" smtClean="0"/>
              <a:t>5</a:t>
            </a:fld>
            <a:endParaRPr lang="nl-NL"/>
          </a:p>
        </p:txBody>
      </p:sp>
    </p:spTree>
    <p:extLst>
      <p:ext uri="{BB962C8B-B14F-4D97-AF65-F5344CB8AC3E}">
        <p14:creationId xmlns:p14="http://schemas.microsoft.com/office/powerpoint/2010/main" val="446956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2C02FB3-CF00-4977-9091-D9C1AE8F44BE}" type="slidenum">
              <a:rPr lang="nl-NL" smtClean="0"/>
              <a:t>6</a:t>
            </a:fld>
            <a:endParaRPr lang="nl-NL"/>
          </a:p>
        </p:txBody>
      </p:sp>
    </p:spTree>
    <p:extLst>
      <p:ext uri="{BB962C8B-B14F-4D97-AF65-F5344CB8AC3E}">
        <p14:creationId xmlns:p14="http://schemas.microsoft.com/office/powerpoint/2010/main" val="3813634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2C02FB3-CF00-4977-9091-D9C1AE8F44BE}" type="slidenum">
              <a:rPr lang="nl-NL" smtClean="0"/>
              <a:t>7</a:t>
            </a:fld>
            <a:endParaRPr lang="nl-NL"/>
          </a:p>
        </p:txBody>
      </p:sp>
    </p:spTree>
    <p:extLst>
      <p:ext uri="{BB962C8B-B14F-4D97-AF65-F5344CB8AC3E}">
        <p14:creationId xmlns:p14="http://schemas.microsoft.com/office/powerpoint/2010/main" val="742154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2C02FB3-CF00-4977-9091-D9C1AE8F44BE}" type="slidenum">
              <a:rPr lang="nl-NL" smtClean="0"/>
              <a:t>8</a:t>
            </a:fld>
            <a:endParaRPr lang="nl-NL"/>
          </a:p>
        </p:txBody>
      </p:sp>
    </p:spTree>
    <p:extLst>
      <p:ext uri="{BB962C8B-B14F-4D97-AF65-F5344CB8AC3E}">
        <p14:creationId xmlns:p14="http://schemas.microsoft.com/office/powerpoint/2010/main" val="2005585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2C02FB3-CF00-4977-9091-D9C1AE8F44BE}" type="slidenum">
              <a:rPr lang="nl-NL" smtClean="0"/>
              <a:t>9</a:t>
            </a:fld>
            <a:endParaRPr lang="nl-NL"/>
          </a:p>
        </p:txBody>
      </p:sp>
    </p:spTree>
    <p:extLst>
      <p:ext uri="{BB962C8B-B14F-4D97-AF65-F5344CB8AC3E}">
        <p14:creationId xmlns:p14="http://schemas.microsoft.com/office/powerpoint/2010/main" val="1639099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243FE1-F3FF-9825-9DF9-B87F9515581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029EE14-0F71-2FA5-53BA-AFDB0078F6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F9473DC-2EB4-E394-ADE0-68F89755E3D8}"/>
              </a:ext>
            </a:extLst>
          </p:cNvPr>
          <p:cNvSpPr>
            <a:spLocks noGrp="1"/>
          </p:cNvSpPr>
          <p:nvPr>
            <p:ph type="dt" sz="half" idx="10"/>
          </p:nvPr>
        </p:nvSpPr>
        <p:spPr/>
        <p:txBody>
          <a:bodyPr/>
          <a:lstStyle/>
          <a:p>
            <a:fld id="{65DBC09D-DA4F-4284-93EF-888FB50DF9BD}" type="datetimeFigureOut">
              <a:rPr lang="nl-NL" smtClean="0"/>
              <a:t>17-3-2024</a:t>
            </a:fld>
            <a:endParaRPr lang="nl-NL"/>
          </a:p>
        </p:txBody>
      </p:sp>
      <p:sp>
        <p:nvSpPr>
          <p:cNvPr id="5" name="Tijdelijke aanduiding voor voettekst 4">
            <a:extLst>
              <a:ext uri="{FF2B5EF4-FFF2-40B4-BE49-F238E27FC236}">
                <a16:creationId xmlns:a16="http://schemas.microsoft.com/office/drawing/2014/main" id="{FC4AE544-B1D3-8486-9764-DD296BCF6AA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55ACBCC-AF0F-0A25-FDB6-E67EEA296BB7}"/>
              </a:ext>
            </a:extLst>
          </p:cNvPr>
          <p:cNvSpPr>
            <a:spLocks noGrp="1"/>
          </p:cNvSpPr>
          <p:nvPr>
            <p:ph type="sldNum" sz="quarter" idx="12"/>
          </p:nvPr>
        </p:nvSpPr>
        <p:spPr/>
        <p:txBody>
          <a:bodyPr/>
          <a:lstStyle/>
          <a:p>
            <a:fld id="{F8C891B4-676F-47AC-B6ED-1118A296F48C}" type="slidenum">
              <a:rPr lang="nl-NL" smtClean="0"/>
              <a:t>‹nr.›</a:t>
            </a:fld>
            <a:endParaRPr lang="nl-NL"/>
          </a:p>
        </p:txBody>
      </p:sp>
    </p:spTree>
    <p:extLst>
      <p:ext uri="{BB962C8B-B14F-4D97-AF65-F5344CB8AC3E}">
        <p14:creationId xmlns:p14="http://schemas.microsoft.com/office/powerpoint/2010/main" val="3047943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99F9BE-3103-1F3D-F3A7-CB3B0C76360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BF53834-D440-9877-531B-63A187F03BD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7F4A8A7-B4F2-5A6A-F1F8-9EBD48A736A1}"/>
              </a:ext>
            </a:extLst>
          </p:cNvPr>
          <p:cNvSpPr>
            <a:spLocks noGrp="1"/>
          </p:cNvSpPr>
          <p:nvPr>
            <p:ph type="dt" sz="half" idx="10"/>
          </p:nvPr>
        </p:nvSpPr>
        <p:spPr/>
        <p:txBody>
          <a:bodyPr/>
          <a:lstStyle/>
          <a:p>
            <a:fld id="{65DBC09D-DA4F-4284-93EF-888FB50DF9BD}" type="datetimeFigureOut">
              <a:rPr lang="nl-NL" smtClean="0"/>
              <a:t>17-3-2024</a:t>
            </a:fld>
            <a:endParaRPr lang="nl-NL"/>
          </a:p>
        </p:txBody>
      </p:sp>
      <p:sp>
        <p:nvSpPr>
          <p:cNvPr id="5" name="Tijdelijke aanduiding voor voettekst 4">
            <a:extLst>
              <a:ext uri="{FF2B5EF4-FFF2-40B4-BE49-F238E27FC236}">
                <a16:creationId xmlns:a16="http://schemas.microsoft.com/office/drawing/2014/main" id="{E1724BCE-FB92-663A-0006-D460BE4354C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E4EAFB6-344A-429E-522B-7A16B9A06849}"/>
              </a:ext>
            </a:extLst>
          </p:cNvPr>
          <p:cNvSpPr>
            <a:spLocks noGrp="1"/>
          </p:cNvSpPr>
          <p:nvPr>
            <p:ph type="sldNum" sz="quarter" idx="12"/>
          </p:nvPr>
        </p:nvSpPr>
        <p:spPr/>
        <p:txBody>
          <a:bodyPr/>
          <a:lstStyle/>
          <a:p>
            <a:fld id="{F8C891B4-676F-47AC-B6ED-1118A296F48C}" type="slidenum">
              <a:rPr lang="nl-NL" smtClean="0"/>
              <a:t>‹nr.›</a:t>
            </a:fld>
            <a:endParaRPr lang="nl-NL"/>
          </a:p>
        </p:txBody>
      </p:sp>
    </p:spTree>
    <p:extLst>
      <p:ext uri="{BB962C8B-B14F-4D97-AF65-F5344CB8AC3E}">
        <p14:creationId xmlns:p14="http://schemas.microsoft.com/office/powerpoint/2010/main" val="1641854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6DF50EB-B7D6-18AC-6A38-B29800F6408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46DCD79-655E-92B5-1FA2-52F17E6DEE2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C233B48-7126-AD64-1492-01C820696108}"/>
              </a:ext>
            </a:extLst>
          </p:cNvPr>
          <p:cNvSpPr>
            <a:spLocks noGrp="1"/>
          </p:cNvSpPr>
          <p:nvPr>
            <p:ph type="dt" sz="half" idx="10"/>
          </p:nvPr>
        </p:nvSpPr>
        <p:spPr/>
        <p:txBody>
          <a:bodyPr/>
          <a:lstStyle/>
          <a:p>
            <a:fld id="{65DBC09D-DA4F-4284-93EF-888FB50DF9BD}" type="datetimeFigureOut">
              <a:rPr lang="nl-NL" smtClean="0"/>
              <a:t>17-3-2024</a:t>
            </a:fld>
            <a:endParaRPr lang="nl-NL"/>
          </a:p>
        </p:txBody>
      </p:sp>
      <p:sp>
        <p:nvSpPr>
          <p:cNvPr id="5" name="Tijdelijke aanduiding voor voettekst 4">
            <a:extLst>
              <a:ext uri="{FF2B5EF4-FFF2-40B4-BE49-F238E27FC236}">
                <a16:creationId xmlns:a16="http://schemas.microsoft.com/office/drawing/2014/main" id="{BDAC2624-5379-7FE0-68F0-3DCDC97EE52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DD67B93-9DFC-F12A-CAFE-79AEFBBF7C9A}"/>
              </a:ext>
            </a:extLst>
          </p:cNvPr>
          <p:cNvSpPr>
            <a:spLocks noGrp="1"/>
          </p:cNvSpPr>
          <p:nvPr>
            <p:ph type="sldNum" sz="quarter" idx="12"/>
          </p:nvPr>
        </p:nvSpPr>
        <p:spPr/>
        <p:txBody>
          <a:bodyPr/>
          <a:lstStyle/>
          <a:p>
            <a:fld id="{F8C891B4-676F-47AC-B6ED-1118A296F48C}" type="slidenum">
              <a:rPr lang="nl-NL" smtClean="0"/>
              <a:t>‹nr.›</a:t>
            </a:fld>
            <a:endParaRPr lang="nl-NL"/>
          </a:p>
        </p:txBody>
      </p:sp>
    </p:spTree>
    <p:extLst>
      <p:ext uri="{BB962C8B-B14F-4D97-AF65-F5344CB8AC3E}">
        <p14:creationId xmlns:p14="http://schemas.microsoft.com/office/powerpoint/2010/main" val="3539566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C5487-E216-EA02-EAB5-18FDC274C3F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C97EE8C-AA7C-13DC-A7D0-3917782427C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3BF7071-3BB4-92BE-CDD4-6E3D534061DD}"/>
              </a:ext>
            </a:extLst>
          </p:cNvPr>
          <p:cNvSpPr>
            <a:spLocks noGrp="1"/>
          </p:cNvSpPr>
          <p:nvPr>
            <p:ph type="dt" sz="half" idx="10"/>
          </p:nvPr>
        </p:nvSpPr>
        <p:spPr/>
        <p:txBody>
          <a:bodyPr/>
          <a:lstStyle/>
          <a:p>
            <a:fld id="{65DBC09D-DA4F-4284-93EF-888FB50DF9BD}" type="datetimeFigureOut">
              <a:rPr lang="nl-NL" smtClean="0"/>
              <a:t>17-3-2024</a:t>
            </a:fld>
            <a:endParaRPr lang="nl-NL"/>
          </a:p>
        </p:txBody>
      </p:sp>
      <p:sp>
        <p:nvSpPr>
          <p:cNvPr id="5" name="Tijdelijke aanduiding voor voettekst 4">
            <a:extLst>
              <a:ext uri="{FF2B5EF4-FFF2-40B4-BE49-F238E27FC236}">
                <a16:creationId xmlns:a16="http://schemas.microsoft.com/office/drawing/2014/main" id="{E4970B7A-1A26-E7BB-23F5-2229B3BAFB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74FEE8-5B99-D600-0E61-F7D9FEEA32CB}"/>
              </a:ext>
            </a:extLst>
          </p:cNvPr>
          <p:cNvSpPr>
            <a:spLocks noGrp="1"/>
          </p:cNvSpPr>
          <p:nvPr>
            <p:ph type="sldNum" sz="quarter" idx="12"/>
          </p:nvPr>
        </p:nvSpPr>
        <p:spPr/>
        <p:txBody>
          <a:bodyPr/>
          <a:lstStyle/>
          <a:p>
            <a:fld id="{F8C891B4-676F-47AC-B6ED-1118A296F48C}" type="slidenum">
              <a:rPr lang="nl-NL" smtClean="0"/>
              <a:t>‹nr.›</a:t>
            </a:fld>
            <a:endParaRPr lang="nl-NL"/>
          </a:p>
        </p:txBody>
      </p:sp>
    </p:spTree>
    <p:extLst>
      <p:ext uri="{BB962C8B-B14F-4D97-AF65-F5344CB8AC3E}">
        <p14:creationId xmlns:p14="http://schemas.microsoft.com/office/powerpoint/2010/main" val="150316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06118-F427-95D2-B19B-32DA820416D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96BD269-415F-5E64-48B7-EC20815C66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5942025-2A90-666D-AE80-2E5887E14FE4}"/>
              </a:ext>
            </a:extLst>
          </p:cNvPr>
          <p:cNvSpPr>
            <a:spLocks noGrp="1"/>
          </p:cNvSpPr>
          <p:nvPr>
            <p:ph type="dt" sz="half" idx="10"/>
          </p:nvPr>
        </p:nvSpPr>
        <p:spPr/>
        <p:txBody>
          <a:bodyPr/>
          <a:lstStyle/>
          <a:p>
            <a:fld id="{65DBC09D-DA4F-4284-93EF-888FB50DF9BD}" type="datetimeFigureOut">
              <a:rPr lang="nl-NL" smtClean="0"/>
              <a:t>17-3-2024</a:t>
            </a:fld>
            <a:endParaRPr lang="nl-NL"/>
          </a:p>
        </p:txBody>
      </p:sp>
      <p:sp>
        <p:nvSpPr>
          <p:cNvPr id="5" name="Tijdelijke aanduiding voor voettekst 4">
            <a:extLst>
              <a:ext uri="{FF2B5EF4-FFF2-40B4-BE49-F238E27FC236}">
                <a16:creationId xmlns:a16="http://schemas.microsoft.com/office/drawing/2014/main" id="{849530CA-9E39-4482-D5CB-AA65D8EF050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AD7E416-5D3B-4995-763B-54A95867687E}"/>
              </a:ext>
            </a:extLst>
          </p:cNvPr>
          <p:cNvSpPr>
            <a:spLocks noGrp="1"/>
          </p:cNvSpPr>
          <p:nvPr>
            <p:ph type="sldNum" sz="quarter" idx="12"/>
          </p:nvPr>
        </p:nvSpPr>
        <p:spPr/>
        <p:txBody>
          <a:bodyPr/>
          <a:lstStyle/>
          <a:p>
            <a:fld id="{F8C891B4-676F-47AC-B6ED-1118A296F48C}" type="slidenum">
              <a:rPr lang="nl-NL" smtClean="0"/>
              <a:t>‹nr.›</a:t>
            </a:fld>
            <a:endParaRPr lang="nl-NL"/>
          </a:p>
        </p:txBody>
      </p:sp>
    </p:spTree>
    <p:extLst>
      <p:ext uri="{BB962C8B-B14F-4D97-AF65-F5344CB8AC3E}">
        <p14:creationId xmlns:p14="http://schemas.microsoft.com/office/powerpoint/2010/main" val="2692007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4ED6F2-719C-1EFD-DA82-2D2F5F10F0E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0336457-341B-CAF9-797C-62A0FDEB083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0ECE74D-C87D-8BCF-14F8-3FFAFA4EFB3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F59D7B7-E5AF-CC2A-5EAD-921B454C4321}"/>
              </a:ext>
            </a:extLst>
          </p:cNvPr>
          <p:cNvSpPr>
            <a:spLocks noGrp="1"/>
          </p:cNvSpPr>
          <p:nvPr>
            <p:ph type="dt" sz="half" idx="10"/>
          </p:nvPr>
        </p:nvSpPr>
        <p:spPr/>
        <p:txBody>
          <a:bodyPr/>
          <a:lstStyle/>
          <a:p>
            <a:fld id="{65DBC09D-DA4F-4284-93EF-888FB50DF9BD}" type="datetimeFigureOut">
              <a:rPr lang="nl-NL" smtClean="0"/>
              <a:t>17-3-2024</a:t>
            </a:fld>
            <a:endParaRPr lang="nl-NL"/>
          </a:p>
        </p:txBody>
      </p:sp>
      <p:sp>
        <p:nvSpPr>
          <p:cNvPr id="6" name="Tijdelijke aanduiding voor voettekst 5">
            <a:extLst>
              <a:ext uri="{FF2B5EF4-FFF2-40B4-BE49-F238E27FC236}">
                <a16:creationId xmlns:a16="http://schemas.microsoft.com/office/drawing/2014/main" id="{8C0D2B97-29CB-3686-FAEC-5D2E5E2EB7E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DD25603-A20B-C49C-D22D-73452FE5F2DB}"/>
              </a:ext>
            </a:extLst>
          </p:cNvPr>
          <p:cNvSpPr>
            <a:spLocks noGrp="1"/>
          </p:cNvSpPr>
          <p:nvPr>
            <p:ph type="sldNum" sz="quarter" idx="12"/>
          </p:nvPr>
        </p:nvSpPr>
        <p:spPr/>
        <p:txBody>
          <a:bodyPr/>
          <a:lstStyle/>
          <a:p>
            <a:fld id="{F8C891B4-676F-47AC-B6ED-1118A296F48C}" type="slidenum">
              <a:rPr lang="nl-NL" smtClean="0"/>
              <a:t>‹nr.›</a:t>
            </a:fld>
            <a:endParaRPr lang="nl-NL"/>
          </a:p>
        </p:txBody>
      </p:sp>
    </p:spTree>
    <p:extLst>
      <p:ext uri="{BB962C8B-B14F-4D97-AF65-F5344CB8AC3E}">
        <p14:creationId xmlns:p14="http://schemas.microsoft.com/office/powerpoint/2010/main" val="216848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6A0088-060F-DD10-76C2-2BF8A71190F7}"/>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5E76FD7-7051-315D-4CFE-EF2F1799A1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6C42F73-67E5-BF43-6E5D-6E2F29F9208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FD254F7-8EDC-C9DD-2F91-B84784D5D5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420054B-142B-1F8A-4792-93A94C18D7B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12B0161-374B-1AD6-F1D1-5380224AA923}"/>
              </a:ext>
            </a:extLst>
          </p:cNvPr>
          <p:cNvSpPr>
            <a:spLocks noGrp="1"/>
          </p:cNvSpPr>
          <p:nvPr>
            <p:ph type="dt" sz="half" idx="10"/>
          </p:nvPr>
        </p:nvSpPr>
        <p:spPr/>
        <p:txBody>
          <a:bodyPr/>
          <a:lstStyle/>
          <a:p>
            <a:fld id="{65DBC09D-DA4F-4284-93EF-888FB50DF9BD}" type="datetimeFigureOut">
              <a:rPr lang="nl-NL" smtClean="0"/>
              <a:t>17-3-2024</a:t>
            </a:fld>
            <a:endParaRPr lang="nl-NL"/>
          </a:p>
        </p:txBody>
      </p:sp>
      <p:sp>
        <p:nvSpPr>
          <p:cNvPr id="8" name="Tijdelijke aanduiding voor voettekst 7">
            <a:extLst>
              <a:ext uri="{FF2B5EF4-FFF2-40B4-BE49-F238E27FC236}">
                <a16:creationId xmlns:a16="http://schemas.microsoft.com/office/drawing/2014/main" id="{C7C06187-25C9-186A-793F-B20FFF18361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36E1410-7566-61E3-7899-41071EC3CC41}"/>
              </a:ext>
            </a:extLst>
          </p:cNvPr>
          <p:cNvSpPr>
            <a:spLocks noGrp="1"/>
          </p:cNvSpPr>
          <p:nvPr>
            <p:ph type="sldNum" sz="quarter" idx="12"/>
          </p:nvPr>
        </p:nvSpPr>
        <p:spPr/>
        <p:txBody>
          <a:bodyPr/>
          <a:lstStyle/>
          <a:p>
            <a:fld id="{F8C891B4-676F-47AC-B6ED-1118A296F48C}" type="slidenum">
              <a:rPr lang="nl-NL" smtClean="0"/>
              <a:t>‹nr.›</a:t>
            </a:fld>
            <a:endParaRPr lang="nl-NL"/>
          </a:p>
        </p:txBody>
      </p:sp>
    </p:spTree>
    <p:extLst>
      <p:ext uri="{BB962C8B-B14F-4D97-AF65-F5344CB8AC3E}">
        <p14:creationId xmlns:p14="http://schemas.microsoft.com/office/powerpoint/2010/main" val="2904788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FF05C-D691-AA85-1C15-5D4BA9A066E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276FC0D-95E6-0215-2253-6C16A5950AAB}"/>
              </a:ext>
            </a:extLst>
          </p:cNvPr>
          <p:cNvSpPr>
            <a:spLocks noGrp="1"/>
          </p:cNvSpPr>
          <p:nvPr>
            <p:ph type="dt" sz="half" idx="10"/>
          </p:nvPr>
        </p:nvSpPr>
        <p:spPr/>
        <p:txBody>
          <a:bodyPr/>
          <a:lstStyle/>
          <a:p>
            <a:fld id="{65DBC09D-DA4F-4284-93EF-888FB50DF9BD}" type="datetimeFigureOut">
              <a:rPr lang="nl-NL" smtClean="0"/>
              <a:t>17-3-2024</a:t>
            </a:fld>
            <a:endParaRPr lang="nl-NL"/>
          </a:p>
        </p:txBody>
      </p:sp>
      <p:sp>
        <p:nvSpPr>
          <p:cNvPr id="4" name="Tijdelijke aanduiding voor voettekst 3">
            <a:extLst>
              <a:ext uri="{FF2B5EF4-FFF2-40B4-BE49-F238E27FC236}">
                <a16:creationId xmlns:a16="http://schemas.microsoft.com/office/drawing/2014/main" id="{6D2896A6-1F9C-ACB9-41A3-40EC0BF27B9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26462E8-BB8B-6976-633D-23DC12D26AA1}"/>
              </a:ext>
            </a:extLst>
          </p:cNvPr>
          <p:cNvSpPr>
            <a:spLocks noGrp="1"/>
          </p:cNvSpPr>
          <p:nvPr>
            <p:ph type="sldNum" sz="quarter" idx="12"/>
          </p:nvPr>
        </p:nvSpPr>
        <p:spPr/>
        <p:txBody>
          <a:bodyPr/>
          <a:lstStyle/>
          <a:p>
            <a:fld id="{F8C891B4-676F-47AC-B6ED-1118A296F48C}" type="slidenum">
              <a:rPr lang="nl-NL" smtClean="0"/>
              <a:t>‹nr.›</a:t>
            </a:fld>
            <a:endParaRPr lang="nl-NL"/>
          </a:p>
        </p:txBody>
      </p:sp>
    </p:spTree>
    <p:extLst>
      <p:ext uri="{BB962C8B-B14F-4D97-AF65-F5344CB8AC3E}">
        <p14:creationId xmlns:p14="http://schemas.microsoft.com/office/powerpoint/2010/main" val="234234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2B015A6-9B8A-9AB3-F432-FDE8F26592BC}"/>
              </a:ext>
            </a:extLst>
          </p:cNvPr>
          <p:cNvSpPr>
            <a:spLocks noGrp="1"/>
          </p:cNvSpPr>
          <p:nvPr>
            <p:ph type="dt" sz="half" idx="10"/>
          </p:nvPr>
        </p:nvSpPr>
        <p:spPr/>
        <p:txBody>
          <a:bodyPr/>
          <a:lstStyle/>
          <a:p>
            <a:fld id="{65DBC09D-DA4F-4284-93EF-888FB50DF9BD}" type="datetimeFigureOut">
              <a:rPr lang="nl-NL" smtClean="0"/>
              <a:t>17-3-2024</a:t>
            </a:fld>
            <a:endParaRPr lang="nl-NL"/>
          </a:p>
        </p:txBody>
      </p:sp>
      <p:sp>
        <p:nvSpPr>
          <p:cNvPr id="3" name="Tijdelijke aanduiding voor voettekst 2">
            <a:extLst>
              <a:ext uri="{FF2B5EF4-FFF2-40B4-BE49-F238E27FC236}">
                <a16:creationId xmlns:a16="http://schemas.microsoft.com/office/drawing/2014/main" id="{FBA85DEA-C75F-8248-93A5-ED15557FFFC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1BE3208-4E8D-7985-B6FD-2033922CD493}"/>
              </a:ext>
            </a:extLst>
          </p:cNvPr>
          <p:cNvSpPr>
            <a:spLocks noGrp="1"/>
          </p:cNvSpPr>
          <p:nvPr>
            <p:ph type="sldNum" sz="quarter" idx="12"/>
          </p:nvPr>
        </p:nvSpPr>
        <p:spPr/>
        <p:txBody>
          <a:bodyPr/>
          <a:lstStyle/>
          <a:p>
            <a:fld id="{F8C891B4-676F-47AC-B6ED-1118A296F48C}" type="slidenum">
              <a:rPr lang="nl-NL" smtClean="0"/>
              <a:t>‹nr.›</a:t>
            </a:fld>
            <a:endParaRPr lang="nl-NL"/>
          </a:p>
        </p:txBody>
      </p:sp>
    </p:spTree>
    <p:extLst>
      <p:ext uri="{BB962C8B-B14F-4D97-AF65-F5344CB8AC3E}">
        <p14:creationId xmlns:p14="http://schemas.microsoft.com/office/powerpoint/2010/main" val="3486475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DA2CF8-EB2E-88DC-BA39-497BD685515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17EE47D-ECCD-96E7-7875-513CFA7F0C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66D9B54-AF0A-DBF1-1A5C-E7DF190E5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4C3B728-4790-1BDE-597F-F7998FE8122E}"/>
              </a:ext>
            </a:extLst>
          </p:cNvPr>
          <p:cNvSpPr>
            <a:spLocks noGrp="1"/>
          </p:cNvSpPr>
          <p:nvPr>
            <p:ph type="dt" sz="half" idx="10"/>
          </p:nvPr>
        </p:nvSpPr>
        <p:spPr/>
        <p:txBody>
          <a:bodyPr/>
          <a:lstStyle/>
          <a:p>
            <a:fld id="{65DBC09D-DA4F-4284-93EF-888FB50DF9BD}" type="datetimeFigureOut">
              <a:rPr lang="nl-NL" smtClean="0"/>
              <a:t>17-3-2024</a:t>
            </a:fld>
            <a:endParaRPr lang="nl-NL"/>
          </a:p>
        </p:txBody>
      </p:sp>
      <p:sp>
        <p:nvSpPr>
          <p:cNvPr id="6" name="Tijdelijke aanduiding voor voettekst 5">
            <a:extLst>
              <a:ext uri="{FF2B5EF4-FFF2-40B4-BE49-F238E27FC236}">
                <a16:creationId xmlns:a16="http://schemas.microsoft.com/office/drawing/2014/main" id="{AE6C6BBE-EB87-B905-4F7A-5BA34ADC6A2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DA8CFD4-36B0-AB73-BE86-7BBB87DFA391}"/>
              </a:ext>
            </a:extLst>
          </p:cNvPr>
          <p:cNvSpPr>
            <a:spLocks noGrp="1"/>
          </p:cNvSpPr>
          <p:nvPr>
            <p:ph type="sldNum" sz="quarter" idx="12"/>
          </p:nvPr>
        </p:nvSpPr>
        <p:spPr/>
        <p:txBody>
          <a:bodyPr/>
          <a:lstStyle/>
          <a:p>
            <a:fld id="{F8C891B4-676F-47AC-B6ED-1118A296F48C}" type="slidenum">
              <a:rPr lang="nl-NL" smtClean="0"/>
              <a:t>‹nr.›</a:t>
            </a:fld>
            <a:endParaRPr lang="nl-NL"/>
          </a:p>
        </p:txBody>
      </p:sp>
    </p:spTree>
    <p:extLst>
      <p:ext uri="{BB962C8B-B14F-4D97-AF65-F5344CB8AC3E}">
        <p14:creationId xmlns:p14="http://schemas.microsoft.com/office/powerpoint/2010/main" val="3032751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D86810-D280-5410-E875-35283245AD3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BFF2D37-1BB7-3737-60F6-CC808ADFE1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36D6A53-F6C0-0F37-1827-168E255693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5D90726-6D3D-9458-BE68-97B2D47F09D0}"/>
              </a:ext>
            </a:extLst>
          </p:cNvPr>
          <p:cNvSpPr>
            <a:spLocks noGrp="1"/>
          </p:cNvSpPr>
          <p:nvPr>
            <p:ph type="dt" sz="half" idx="10"/>
          </p:nvPr>
        </p:nvSpPr>
        <p:spPr/>
        <p:txBody>
          <a:bodyPr/>
          <a:lstStyle/>
          <a:p>
            <a:fld id="{65DBC09D-DA4F-4284-93EF-888FB50DF9BD}" type="datetimeFigureOut">
              <a:rPr lang="nl-NL" smtClean="0"/>
              <a:t>17-3-2024</a:t>
            </a:fld>
            <a:endParaRPr lang="nl-NL"/>
          </a:p>
        </p:txBody>
      </p:sp>
      <p:sp>
        <p:nvSpPr>
          <p:cNvPr id="6" name="Tijdelijke aanduiding voor voettekst 5">
            <a:extLst>
              <a:ext uri="{FF2B5EF4-FFF2-40B4-BE49-F238E27FC236}">
                <a16:creationId xmlns:a16="http://schemas.microsoft.com/office/drawing/2014/main" id="{EC6C809D-3C87-424F-5AE5-B8EC07F249B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72AC483-3378-69AA-C920-05F6A80E7B95}"/>
              </a:ext>
            </a:extLst>
          </p:cNvPr>
          <p:cNvSpPr>
            <a:spLocks noGrp="1"/>
          </p:cNvSpPr>
          <p:nvPr>
            <p:ph type="sldNum" sz="quarter" idx="12"/>
          </p:nvPr>
        </p:nvSpPr>
        <p:spPr/>
        <p:txBody>
          <a:bodyPr/>
          <a:lstStyle/>
          <a:p>
            <a:fld id="{F8C891B4-676F-47AC-B6ED-1118A296F48C}" type="slidenum">
              <a:rPr lang="nl-NL" smtClean="0"/>
              <a:t>‹nr.›</a:t>
            </a:fld>
            <a:endParaRPr lang="nl-NL"/>
          </a:p>
        </p:txBody>
      </p:sp>
    </p:spTree>
    <p:extLst>
      <p:ext uri="{BB962C8B-B14F-4D97-AF65-F5344CB8AC3E}">
        <p14:creationId xmlns:p14="http://schemas.microsoft.com/office/powerpoint/2010/main" val="4027127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CA12E56-301B-31FA-8BB0-4F11AE3095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AA1304A-295B-3F46-C7AA-941966434F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3E4DDBC-EEA6-59CD-3590-873143A69E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DBC09D-DA4F-4284-93EF-888FB50DF9BD}" type="datetimeFigureOut">
              <a:rPr lang="nl-NL" smtClean="0"/>
              <a:t>17-3-2024</a:t>
            </a:fld>
            <a:endParaRPr lang="nl-NL"/>
          </a:p>
        </p:txBody>
      </p:sp>
      <p:sp>
        <p:nvSpPr>
          <p:cNvPr id="5" name="Tijdelijke aanduiding voor voettekst 4">
            <a:extLst>
              <a:ext uri="{FF2B5EF4-FFF2-40B4-BE49-F238E27FC236}">
                <a16:creationId xmlns:a16="http://schemas.microsoft.com/office/drawing/2014/main" id="{59121353-7747-3742-4779-ADE580509F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954449A-1FB9-9C8D-D334-596E0BE79D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C891B4-676F-47AC-B6ED-1118A296F48C}" type="slidenum">
              <a:rPr lang="nl-NL" smtClean="0"/>
              <a:t>‹nr.›</a:t>
            </a:fld>
            <a:endParaRPr lang="nl-NL"/>
          </a:p>
        </p:txBody>
      </p:sp>
    </p:spTree>
    <p:extLst>
      <p:ext uri="{BB962C8B-B14F-4D97-AF65-F5344CB8AC3E}">
        <p14:creationId xmlns:p14="http://schemas.microsoft.com/office/powerpoint/2010/main" val="1523751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zoek.officielebekendmakingen.nl/gmb-2024-97923/terinzageleggi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a:extLst>
              <a:ext uri="{FF2B5EF4-FFF2-40B4-BE49-F238E27FC236}">
                <a16:creationId xmlns:a16="http://schemas.microsoft.com/office/drawing/2014/main" id="{B26C202A-B47E-A749-B6DA-4A50ADF07E1F}"/>
              </a:ext>
            </a:extLst>
          </p:cNvPr>
          <p:cNvPicPr>
            <a:picLocks noChangeAspect="1"/>
          </p:cNvPicPr>
          <p:nvPr/>
        </p:nvPicPr>
        <p:blipFill>
          <a:blip r:embed="rId3"/>
          <a:stretch>
            <a:fillRect/>
          </a:stretch>
        </p:blipFill>
        <p:spPr>
          <a:xfrm>
            <a:off x="2404358" y="914400"/>
            <a:ext cx="7307084" cy="4968819"/>
          </a:xfrm>
          <a:prstGeom prst="rect">
            <a:avLst/>
          </a:prstGeom>
        </p:spPr>
      </p:pic>
    </p:spTree>
    <p:extLst>
      <p:ext uri="{BB962C8B-B14F-4D97-AF65-F5344CB8AC3E}">
        <p14:creationId xmlns:p14="http://schemas.microsoft.com/office/powerpoint/2010/main" val="1448822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D516CA5-3E05-763E-1956-1F2AEFAA0C4A}"/>
              </a:ext>
            </a:extLst>
          </p:cNvPr>
          <p:cNvSpPr>
            <a:spLocks noGrp="1"/>
          </p:cNvSpPr>
          <p:nvPr>
            <p:ph type="title"/>
          </p:nvPr>
        </p:nvSpPr>
        <p:spPr>
          <a:xfrm>
            <a:off x="841248" y="548640"/>
            <a:ext cx="3600860" cy="5431536"/>
          </a:xfrm>
        </p:spPr>
        <p:txBody>
          <a:bodyPr>
            <a:normAutofit/>
          </a:bodyPr>
          <a:lstStyle/>
          <a:p>
            <a:r>
              <a:rPr lang="nl-NL" sz="5400" dirty="0"/>
              <a:t>Afsluiting </a:t>
            </a:r>
            <a:br>
              <a:rPr lang="nl-NL" sz="5400" dirty="0"/>
            </a:br>
            <a:endParaRPr lang="nl-NL" sz="54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C6B27429-52D4-49F0-0056-362DE605DF17}"/>
              </a:ext>
            </a:extLst>
          </p:cNvPr>
          <p:cNvPicPr>
            <a:picLocks noGrp="1" noChangeAspect="1"/>
          </p:cNvPicPr>
          <p:nvPr>
            <p:ph idx="1"/>
          </p:nvPr>
        </p:nvPicPr>
        <p:blipFill>
          <a:blip r:embed="rId3"/>
          <a:stretch>
            <a:fillRect/>
          </a:stretch>
        </p:blipFill>
        <p:spPr>
          <a:xfrm>
            <a:off x="5938838" y="1850965"/>
            <a:ext cx="4641851" cy="3156070"/>
          </a:xfrm>
          <a:prstGeom prst="rect">
            <a:avLst/>
          </a:prstGeom>
        </p:spPr>
      </p:pic>
    </p:spTree>
    <p:extLst>
      <p:ext uri="{BB962C8B-B14F-4D97-AF65-F5344CB8AC3E}">
        <p14:creationId xmlns:p14="http://schemas.microsoft.com/office/powerpoint/2010/main" val="2274413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FE1A77D-2B2B-27FB-87E8-24318FEDE06F}"/>
              </a:ext>
            </a:extLst>
          </p:cNvPr>
          <p:cNvSpPr>
            <a:spLocks noGrp="1"/>
          </p:cNvSpPr>
          <p:nvPr>
            <p:ph type="title"/>
          </p:nvPr>
        </p:nvSpPr>
        <p:spPr>
          <a:xfrm>
            <a:off x="635000" y="640823"/>
            <a:ext cx="3418659" cy="5583148"/>
          </a:xfrm>
        </p:spPr>
        <p:txBody>
          <a:bodyPr anchor="ctr">
            <a:normAutofit/>
          </a:bodyPr>
          <a:lstStyle/>
          <a:p>
            <a:r>
              <a:rPr lang="nl-NL" sz="5400"/>
              <a:t>Programma</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ijdelijke aanduiding voor inhoud 2">
            <a:extLst>
              <a:ext uri="{FF2B5EF4-FFF2-40B4-BE49-F238E27FC236}">
                <a16:creationId xmlns:a16="http://schemas.microsoft.com/office/drawing/2014/main" id="{86B70A46-FA55-E67F-A05F-C6E3FE3D9F11}"/>
              </a:ext>
            </a:extLst>
          </p:cNvPr>
          <p:cNvGraphicFramePr>
            <a:graphicFrameLocks noGrp="1"/>
          </p:cNvGraphicFramePr>
          <p:nvPr>
            <p:ph idx="1"/>
            <p:extLst>
              <p:ext uri="{D42A27DB-BD31-4B8C-83A1-F6EECF244321}">
                <p14:modId xmlns:p14="http://schemas.microsoft.com/office/powerpoint/2010/main" val="80733261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1852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8D9AD37-CF5E-8AD3-C0FE-94E1977571A4}"/>
              </a:ext>
            </a:extLst>
          </p:cNvPr>
          <p:cNvSpPr>
            <a:spLocks noGrp="1"/>
          </p:cNvSpPr>
          <p:nvPr>
            <p:ph type="title"/>
          </p:nvPr>
        </p:nvSpPr>
        <p:spPr>
          <a:xfrm>
            <a:off x="442033" y="637426"/>
            <a:ext cx="3418659" cy="5583148"/>
          </a:xfrm>
        </p:spPr>
        <p:txBody>
          <a:bodyPr anchor="ctr">
            <a:normAutofit/>
          </a:bodyPr>
          <a:lstStyle/>
          <a:p>
            <a:r>
              <a:rPr lang="nl-NL" sz="3800"/>
              <a:t>Inleiding door fractievoorzitter Helma Pluk</a:t>
            </a:r>
          </a:p>
        </p:txBody>
      </p:sp>
      <p:sp>
        <p:nvSpPr>
          <p:cNvPr id="20"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ijdelijke aanduiding voor inhoud 2">
            <a:extLst>
              <a:ext uri="{FF2B5EF4-FFF2-40B4-BE49-F238E27FC236}">
                <a16:creationId xmlns:a16="http://schemas.microsoft.com/office/drawing/2014/main" id="{0A7F0178-5488-0942-741F-0F4707CA0CE8}"/>
              </a:ext>
            </a:extLst>
          </p:cNvPr>
          <p:cNvGraphicFramePr>
            <a:graphicFrameLocks noGrp="1"/>
          </p:cNvGraphicFramePr>
          <p:nvPr>
            <p:ph idx="1"/>
            <p:extLst>
              <p:ext uri="{D42A27DB-BD31-4B8C-83A1-F6EECF244321}">
                <p14:modId xmlns:p14="http://schemas.microsoft.com/office/powerpoint/2010/main" val="3238019535"/>
              </p:ext>
            </p:extLst>
          </p:nvPr>
        </p:nvGraphicFramePr>
        <p:xfrm>
          <a:off x="4634254" y="660929"/>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4433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F1DB8F9-F566-0579-164F-B0284C058F48}"/>
              </a:ext>
            </a:extLst>
          </p:cNvPr>
          <p:cNvSpPr>
            <a:spLocks noGrp="1"/>
          </p:cNvSpPr>
          <p:nvPr>
            <p:ph type="title"/>
          </p:nvPr>
        </p:nvSpPr>
        <p:spPr>
          <a:xfrm>
            <a:off x="635000" y="640823"/>
            <a:ext cx="3418659" cy="5583148"/>
          </a:xfrm>
        </p:spPr>
        <p:txBody>
          <a:bodyPr anchor="ctr">
            <a:normAutofit/>
          </a:bodyPr>
          <a:lstStyle/>
          <a:p>
            <a:r>
              <a:rPr lang="nl-NL" sz="3800"/>
              <a:t>Woon(zorg)visie Land van Cuijk </a:t>
            </a:r>
            <a:br>
              <a:rPr lang="nl-NL" sz="3800"/>
            </a:br>
            <a:r>
              <a:rPr lang="nl-NL" sz="3800"/>
              <a:t>door wethouder Willy Hendriks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ijdelijke aanduiding voor inhoud 2">
            <a:extLst>
              <a:ext uri="{FF2B5EF4-FFF2-40B4-BE49-F238E27FC236}">
                <a16:creationId xmlns:a16="http://schemas.microsoft.com/office/drawing/2014/main" id="{6B850542-7358-0D4D-AEB6-2B5A13C8530A}"/>
              </a:ext>
            </a:extLst>
          </p:cNvPr>
          <p:cNvGraphicFramePr>
            <a:graphicFrameLocks noGrp="1"/>
          </p:cNvGraphicFramePr>
          <p:nvPr>
            <p:ph idx="1"/>
            <p:extLst>
              <p:ext uri="{D42A27DB-BD31-4B8C-83A1-F6EECF244321}">
                <p14:modId xmlns:p14="http://schemas.microsoft.com/office/powerpoint/2010/main" val="213276064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63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D3905A3-C5BC-0074-128F-A12896959F44}"/>
              </a:ext>
            </a:extLst>
          </p:cNvPr>
          <p:cNvSpPr>
            <a:spLocks noGrp="1"/>
          </p:cNvSpPr>
          <p:nvPr>
            <p:ph type="title"/>
          </p:nvPr>
        </p:nvSpPr>
        <p:spPr>
          <a:xfrm>
            <a:off x="635000" y="640823"/>
            <a:ext cx="3418659" cy="5583148"/>
          </a:xfrm>
        </p:spPr>
        <p:txBody>
          <a:bodyPr anchor="ctr">
            <a:normAutofit/>
          </a:bodyPr>
          <a:lstStyle/>
          <a:p>
            <a:r>
              <a:rPr lang="nl-NL" sz="4600" dirty="0"/>
              <a:t>Woonwebsite door </a:t>
            </a:r>
            <a:br>
              <a:rPr lang="nl-NL" sz="4600" dirty="0"/>
            </a:br>
            <a:r>
              <a:rPr lang="nl-NL" sz="4600" dirty="0"/>
              <a:t>Jan van Riet</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ijdelijke aanduiding voor inhoud 2">
            <a:extLst>
              <a:ext uri="{FF2B5EF4-FFF2-40B4-BE49-F238E27FC236}">
                <a16:creationId xmlns:a16="http://schemas.microsoft.com/office/drawing/2014/main" id="{D0AE665A-2A25-C38A-ABF6-1DC504483479}"/>
              </a:ext>
            </a:extLst>
          </p:cNvPr>
          <p:cNvGraphicFramePr>
            <a:graphicFrameLocks noGrp="1"/>
          </p:cNvGraphicFramePr>
          <p:nvPr>
            <p:ph idx="1"/>
            <p:extLst>
              <p:ext uri="{D42A27DB-BD31-4B8C-83A1-F6EECF244321}">
                <p14:modId xmlns:p14="http://schemas.microsoft.com/office/powerpoint/2010/main" val="106286578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0003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7F5B99E-6A63-E93D-F1AB-1A4B6FBDFFB6}"/>
              </a:ext>
            </a:extLst>
          </p:cNvPr>
          <p:cNvSpPr>
            <a:spLocks noGrp="1"/>
          </p:cNvSpPr>
          <p:nvPr>
            <p:ph type="title"/>
          </p:nvPr>
        </p:nvSpPr>
        <p:spPr>
          <a:xfrm>
            <a:off x="841248" y="548640"/>
            <a:ext cx="3600860" cy="5431536"/>
          </a:xfrm>
        </p:spPr>
        <p:txBody>
          <a:bodyPr>
            <a:normAutofit/>
          </a:bodyPr>
          <a:lstStyle/>
          <a:p>
            <a:r>
              <a:rPr lang="nl-NL" sz="5400" dirty="0"/>
              <a:t>Pauze</a:t>
            </a:r>
          </a:p>
        </p:txBody>
      </p:sp>
      <p:sp>
        <p:nvSpPr>
          <p:cNvPr id="2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3E4CEAB6-DA90-3E74-79EB-5F74099345EE}"/>
              </a:ext>
            </a:extLst>
          </p:cNvPr>
          <p:cNvSpPr>
            <a:spLocks noGrp="1"/>
          </p:cNvSpPr>
          <p:nvPr>
            <p:ph idx="1"/>
          </p:nvPr>
        </p:nvSpPr>
        <p:spPr>
          <a:xfrm>
            <a:off x="5126418" y="552091"/>
            <a:ext cx="6224335" cy="5431536"/>
          </a:xfrm>
        </p:spPr>
        <p:txBody>
          <a:bodyPr anchor="ctr">
            <a:normAutofit/>
          </a:bodyPr>
          <a:lstStyle/>
          <a:p>
            <a:pPr marL="0" indent="0">
              <a:buNone/>
            </a:pPr>
            <a:r>
              <a:rPr lang="nl-NL" dirty="0"/>
              <a:t>	Link naar de Woon(zorg)visie:</a:t>
            </a:r>
          </a:p>
          <a:p>
            <a:pPr marL="0" indent="0">
              <a:buNone/>
            </a:pPr>
            <a:r>
              <a:rPr lang="nl-NL" dirty="0">
                <a:hlinkClick r:id="rId3"/>
              </a:rPr>
              <a:t>https://zoek.officielebekendmakingen.nl/gmb-2024-97923/terinzagelegging</a:t>
            </a: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dirty="0"/>
              <a:t>		</a:t>
            </a:r>
          </a:p>
        </p:txBody>
      </p:sp>
      <p:pic>
        <p:nvPicPr>
          <p:cNvPr id="4" name="Afbeelding 3">
            <a:extLst>
              <a:ext uri="{FF2B5EF4-FFF2-40B4-BE49-F238E27FC236}">
                <a16:creationId xmlns:a16="http://schemas.microsoft.com/office/drawing/2014/main" id="{2E7280E2-2B39-D707-F829-34B054517E46}"/>
              </a:ext>
            </a:extLst>
          </p:cNvPr>
          <p:cNvPicPr>
            <a:picLocks noChangeAspect="1"/>
          </p:cNvPicPr>
          <p:nvPr/>
        </p:nvPicPr>
        <p:blipFill>
          <a:blip r:embed="rId4"/>
          <a:stretch>
            <a:fillRect/>
          </a:stretch>
        </p:blipFill>
        <p:spPr>
          <a:xfrm>
            <a:off x="6902656" y="2603865"/>
            <a:ext cx="2119564" cy="2747661"/>
          </a:xfrm>
          <a:prstGeom prst="rect">
            <a:avLst/>
          </a:prstGeom>
        </p:spPr>
      </p:pic>
    </p:spTree>
    <p:extLst>
      <p:ext uri="{BB962C8B-B14F-4D97-AF65-F5344CB8AC3E}">
        <p14:creationId xmlns:p14="http://schemas.microsoft.com/office/powerpoint/2010/main" val="420267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FACE0EE-A078-38AF-48D2-9A58ED4E04C3}"/>
              </a:ext>
            </a:extLst>
          </p:cNvPr>
          <p:cNvSpPr>
            <a:spLocks noGrp="1"/>
          </p:cNvSpPr>
          <p:nvPr>
            <p:ph type="title"/>
          </p:nvPr>
        </p:nvSpPr>
        <p:spPr>
          <a:xfrm>
            <a:off x="841248" y="548640"/>
            <a:ext cx="3600860" cy="5431536"/>
          </a:xfrm>
        </p:spPr>
        <p:txBody>
          <a:bodyPr>
            <a:normAutofit/>
          </a:bodyPr>
          <a:lstStyle/>
          <a:p>
            <a:r>
              <a:rPr lang="nl-NL" sz="5400" dirty="0"/>
              <a:t>Landelijk Team </a:t>
            </a:r>
            <a:r>
              <a:rPr lang="nl-NL" sz="5400" dirty="0" err="1"/>
              <a:t>Flexwonen</a:t>
            </a:r>
            <a:endParaRPr lang="nl-NL" sz="54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5DD6428-F435-8C69-A2A6-70C97564AD9C}"/>
              </a:ext>
            </a:extLst>
          </p:cNvPr>
          <p:cNvSpPr>
            <a:spLocks noGrp="1"/>
          </p:cNvSpPr>
          <p:nvPr>
            <p:ph idx="1"/>
          </p:nvPr>
        </p:nvSpPr>
        <p:spPr>
          <a:xfrm>
            <a:off x="5126418" y="552091"/>
            <a:ext cx="6224335" cy="5431536"/>
          </a:xfrm>
        </p:spPr>
        <p:txBody>
          <a:bodyPr anchor="ctr">
            <a:normAutofit/>
          </a:bodyPr>
          <a:lstStyle/>
          <a:p>
            <a:pPr marL="0" indent="0">
              <a:buNone/>
            </a:pPr>
            <a:r>
              <a:rPr lang="nl-NL" sz="4800" dirty="0"/>
              <a:t>	Ron Stevens</a:t>
            </a:r>
          </a:p>
        </p:txBody>
      </p:sp>
    </p:spTree>
    <p:extLst>
      <p:ext uri="{BB962C8B-B14F-4D97-AF65-F5344CB8AC3E}">
        <p14:creationId xmlns:p14="http://schemas.microsoft.com/office/powerpoint/2010/main" val="183666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DAFC88B-A707-2A49-E871-E41BCAB8E8C8}"/>
              </a:ext>
            </a:extLst>
          </p:cNvPr>
          <p:cNvSpPr>
            <a:spLocks noGrp="1"/>
          </p:cNvSpPr>
          <p:nvPr>
            <p:ph type="title"/>
          </p:nvPr>
        </p:nvSpPr>
        <p:spPr>
          <a:xfrm>
            <a:off x="841248" y="548640"/>
            <a:ext cx="3600860" cy="5431536"/>
          </a:xfrm>
        </p:spPr>
        <p:txBody>
          <a:bodyPr>
            <a:normAutofit/>
          </a:bodyPr>
          <a:lstStyle/>
          <a:p>
            <a:r>
              <a:rPr lang="nl-NL" sz="5400"/>
              <a:t>CPO Project Mill</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CD9E5688-0DAA-C4E1-B00D-3852F5DF0BA5}"/>
              </a:ext>
            </a:extLst>
          </p:cNvPr>
          <p:cNvSpPr>
            <a:spLocks noGrp="1"/>
          </p:cNvSpPr>
          <p:nvPr>
            <p:ph idx="1"/>
          </p:nvPr>
        </p:nvSpPr>
        <p:spPr>
          <a:xfrm>
            <a:off x="5126418" y="552091"/>
            <a:ext cx="6224335" cy="5431536"/>
          </a:xfrm>
        </p:spPr>
        <p:txBody>
          <a:bodyPr anchor="ctr">
            <a:normAutofit/>
          </a:bodyPr>
          <a:lstStyle/>
          <a:p>
            <a:pPr marL="0" indent="0">
              <a:buNone/>
            </a:pPr>
            <a:r>
              <a:rPr lang="nl-NL" sz="4800" dirty="0"/>
              <a:t>	Jo van Soest</a:t>
            </a:r>
          </a:p>
        </p:txBody>
      </p:sp>
    </p:spTree>
    <p:extLst>
      <p:ext uri="{BB962C8B-B14F-4D97-AF65-F5344CB8AC3E}">
        <p14:creationId xmlns:p14="http://schemas.microsoft.com/office/powerpoint/2010/main" val="273334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BE66984-C94D-0969-817B-01381059FA59}"/>
              </a:ext>
            </a:extLst>
          </p:cNvPr>
          <p:cNvSpPr>
            <a:spLocks noGrp="1"/>
          </p:cNvSpPr>
          <p:nvPr>
            <p:ph type="title"/>
          </p:nvPr>
        </p:nvSpPr>
        <p:spPr>
          <a:xfrm>
            <a:off x="841248" y="548640"/>
            <a:ext cx="3600860" cy="5431536"/>
          </a:xfrm>
        </p:spPr>
        <p:txBody>
          <a:bodyPr>
            <a:normAutofit/>
          </a:bodyPr>
          <a:lstStyle/>
          <a:p>
            <a:r>
              <a:rPr lang="nl-NL" sz="4600"/>
              <a:t>Samenvatting</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D5B62773-DBFB-B16F-F1A7-7BB36E7C0579}"/>
              </a:ext>
            </a:extLst>
          </p:cNvPr>
          <p:cNvSpPr>
            <a:spLocks noGrp="1"/>
          </p:cNvSpPr>
          <p:nvPr>
            <p:ph idx="1"/>
          </p:nvPr>
        </p:nvSpPr>
        <p:spPr>
          <a:xfrm>
            <a:off x="5126418" y="552091"/>
            <a:ext cx="6224335" cy="5431536"/>
          </a:xfrm>
        </p:spPr>
        <p:txBody>
          <a:bodyPr anchor="ctr">
            <a:normAutofit/>
          </a:bodyPr>
          <a:lstStyle/>
          <a:p>
            <a:pPr marL="0" indent="0">
              <a:buNone/>
            </a:pPr>
            <a:r>
              <a:rPr lang="nl-NL" sz="4800" dirty="0"/>
              <a:t>	Helma Pluk</a:t>
            </a:r>
          </a:p>
        </p:txBody>
      </p:sp>
    </p:spTree>
    <p:extLst>
      <p:ext uri="{BB962C8B-B14F-4D97-AF65-F5344CB8AC3E}">
        <p14:creationId xmlns:p14="http://schemas.microsoft.com/office/powerpoint/2010/main" val="284756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971</TotalTime>
  <Words>788</Words>
  <Application>Microsoft Office PowerPoint</Application>
  <PresentationFormat>Breedbeeld</PresentationFormat>
  <Paragraphs>73</Paragraphs>
  <Slides>10</Slides>
  <Notes>10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Calibri</vt:lpstr>
      <vt:lpstr>Calibri Light</vt:lpstr>
      <vt:lpstr>Kantoorthema</vt:lpstr>
      <vt:lpstr>PowerPoint-presentatie</vt:lpstr>
      <vt:lpstr>Programma</vt:lpstr>
      <vt:lpstr>Inleiding door fractievoorzitter Helma Pluk</vt:lpstr>
      <vt:lpstr>Woon(zorg)visie Land van Cuijk  door wethouder Willy Hendriks</vt:lpstr>
      <vt:lpstr>Woonwebsite door  Jan van Riet</vt:lpstr>
      <vt:lpstr>Pauze</vt:lpstr>
      <vt:lpstr>Landelijk Team Flexwonen</vt:lpstr>
      <vt:lpstr>CPO Project Mill</vt:lpstr>
      <vt:lpstr>Samenvatting</vt:lpstr>
      <vt:lpstr>Afsluiting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Janneke Vloet - van der Aa</dc:creator>
  <cp:lastModifiedBy>Janneke Vloet - van der Aa</cp:lastModifiedBy>
  <cp:revision>1</cp:revision>
  <dcterms:created xsi:type="dcterms:W3CDTF">2024-03-10T11:39:58Z</dcterms:created>
  <dcterms:modified xsi:type="dcterms:W3CDTF">2024-03-17T18:22:33Z</dcterms:modified>
</cp:coreProperties>
</file>